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302" r:id="rId3"/>
    <p:sldId id="296" r:id="rId4"/>
    <p:sldId id="265" r:id="rId5"/>
    <p:sldId id="264" r:id="rId6"/>
    <p:sldId id="303" r:id="rId7"/>
    <p:sldId id="311" r:id="rId8"/>
    <p:sldId id="304" r:id="rId9"/>
    <p:sldId id="306" r:id="rId10"/>
    <p:sldId id="308" r:id="rId11"/>
    <p:sldId id="281" r:id="rId12"/>
    <p:sldId id="305" r:id="rId13"/>
    <p:sldId id="309" r:id="rId14"/>
    <p:sldId id="310" r:id="rId15"/>
    <p:sldId id="30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142"/>
    <a:srgbClr val="CEC9B5"/>
    <a:srgbClr val="C95C3A"/>
    <a:srgbClr val="E57A37"/>
    <a:srgbClr val="78C8AE"/>
    <a:srgbClr val="E87500"/>
    <a:srgbClr val="69685B"/>
    <a:srgbClr val="FE12ED"/>
    <a:srgbClr val="66A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592C29-5404-4ED3-AFE9-1A4C6A0F838E}" v="6" dt="2023-04-26T03:17:31.082"/>
    <p1510:client id="{D0CE3BE3-030A-4341-AEF7-61B2FFF98C31}" v="55" dt="2023-04-26T02:10:14.174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5" autoAdjust="0"/>
    <p:restoredTop sz="86395" autoAdjust="0"/>
  </p:normalViewPr>
  <p:slideViewPr>
    <p:cSldViewPr snapToGrid="0" snapToObjects="1">
      <p:cViewPr varScale="1">
        <p:scale>
          <a:sx n="142" d="100"/>
          <a:sy n="142" d="100"/>
        </p:scale>
        <p:origin x="732" y="88"/>
      </p:cViewPr>
      <p:guideLst/>
    </p:cSldViewPr>
  </p:slideViewPr>
  <p:outlineViewPr>
    <p:cViewPr>
      <p:scale>
        <a:sx n="33" d="100"/>
        <a:sy n="33" d="100"/>
      </p:scale>
      <p:origin x="0" y="-2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3216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ssa Vellucci" userId="47c5cf3cb1dda15f" providerId="LiveId" clId="{D0CE3BE3-030A-4341-AEF7-61B2FFF98C31}"/>
    <pc:docChg chg="undo redo custSel addSld delSld modSld sldOrd">
      <pc:chgData name="Alyssa Vellucci" userId="47c5cf3cb1dda15f" providerId="LiveId" clId="{D0CE3BE3-030A-4341-AEF7-61B2FFF98C31}" dt="2023-04-26T02:16:37.372" v="2424" actId="20577"/>
      <pc:docMkLst>
        <pc:docMk/>
      </pc:docMkLst>
      <pc:sldChg chg="modSp mod modNotesTx">
        <pc:chgData name="Alyssa Vellucci" userId="47c5cf3cb1dda15f" providerId="LiveId" clId="{D0CE3BE3-030A-4341-AEF7-61B2FFF98C31}" dt="2023-04-25T21:41:24.625" v="1105" actId="20577"/>
        <pc:sldMkLst>
          <pc:docMk/>
          <pc:sldMk cId="291753289" sldId="264"/>
        </pc:sldMkLst>
        <pc:spChg chg="mod">
          <ac:chgData name="Alyssa Vellucci" userId="47c5cf3cb1dda15f" providerId="LiveId" clId="{D0CE3BE3-030A-4341-AEF7-61B2FFF98C31}" dt="2023-04-25T21:41:24.625" v="1105" actId="20577"/>
          <ac:spMkLst>
            <pc:docMk/>
            <pc:sldMk cId="291753289" sldId="264"/>
            <ac:spMk id="7" creationId="{00000000-0000-0000-0000-000000000000}"/>
          </ac:spMkLst>
        </pc:spChg>
      </pc:sldChg>
      <pc:sldChg chg="modSp mod modNotesTx">
        <pc:chgData name="Alyssa Vellucci" userId="47c5cf3cb1dda15f" providerId="LiveId" clId="{D0CE3BE3-030A-4341-AEF7-61B2FFF98C31}" dt="2023-04-25T21:40:50.783" v="1076" actId="20577"/>
        <pc:sldMkLst>
          <pc:docMk/>
          <pc:sldMk cId="3431987329" sldId="265"/>
        </pc:sldMkLst>
        <pc:spChg chg="mod">
          <ac:chgData name="Alyssa Vellucci" userId="47c5cf3cb1dda15f" providerId="LiveId" clId="{D0CE3BE3-030A-4341-AEF7-61B2FFF98C31}" dt="2023-04-25T21:19:01.195" v="533" actId="20577"/>
          <ac:spMkLst>
            <pc:docMk/>
            <pc:sldMk cId="3431987329" sldId="265"/>
            <ac:spMk id="13" creationId="{00000000-0000-0000-0000-000000000000}"/>
          </ac:spMkLst>
        </pc:spChg>
        <pc:graphicFrameChg chg="modGraphic">
          <ac:chgData name="Alyssa Vellucci" userId="47c5cf3cb1dda15f" providerId="LiveId" clId="{D0CE3BE3-030A-4341-AEF7-61B2FFF98C31}" dt="2023-04-25T21:40:50.783" v="1076" actId="20577"/>
          <ac:graphicFrameMkLst>
            <pc:docMk/>
            <pc:sldMk cId="3431987329" sldId="265"/>
            <ac:graphicFrameMk id="28" creationId="{00000000-0000-0000-0000-000000000000}"/>
          </ac:graphicFrameMkLst>
        </pc:graphicFrameChg>
      </pc:sldChg>
      <pc:sldChg chg="del">
        <pc:chgData name="Alyssa Vellucci" userId="47c5cf3cb1dda15f" providerId="LiveId" clId="{D0CE3BE3-030A-4341-AEF7-61B2FFF98C31}" dt="2023-04-25T21:38:26.362" v="751" actId="47"/>
        <pc:sldMkLst>
          <pc:docMk/>
          <pc:sldMk cId="1701071632" sldId="271"/>
        </pc:sldMkLst>
      </pc:sldChg>
      <pc:sldChg chg="del">
        <pc:chgData name="Alyssa Vellucci" userId="47c5cf3cb1dda15f" providerId="LiveId" clId="{D0CE3BE3-030A-4341-AEF7-61B2FFF98C31}" dt="2023-04-25T21:38:25.536" v="750" actId="47"/>
        <pc:sldMkLst>
          <pc:docMk/>
          <pc:sldMk cId="3602774875" sldId="272"/>
        </pc:sldMkLst>
      </pc:sldChg>
      <pc:sldChg chg="del">
        <pc:chgData name="Alyssa Vellucci" userId="47c5cf3cb1dda15f" providerId="LiveId" clId="{D0CE3BE3-030A-4341-AEF7-61B2FFF98C31}" dt="2023-04-25T21:38:21.644" v="747" actId="47"/>
        <pc:sldMkLst>
          <pc:docMk/>
          <pc:sldMk cId="1474324110" sldId="279"/>
        </pc:sldMkLst>
      </pc:sldChg>
      <pc:sldChg chg="del">
        <pc:chgData name="Alyssa Vellucci" userId="47c5cf3cb1dda15f" providerId="LiveId" clId="{D0CE3BE3-030A-4341-AEF7-61B2FFF98C31}" dt="2023-04-25T21:38:22.463" v="748" actId="47"/>
        <pc:sldMkLst>
          <pc:docMk/>
          <pc:sldMk cId="278898461" sldId="280"/>
        </pc:sldMkLst>
      </pc:sldChg>
      <pc:sldChg chg="addSp delSp modSp mod modNotesTx">
        <pc:chgData name="Alyssa Vellucci" userId="47c5cf3cb1dda15f" providerId="LiveId" clId="{D0CE3BE3-030A-4341-AEF7-61B2FFF98C31}" dt="2023-04-26T02:14:37.202" v="2333" actId="20577"/>
        <pc:sldMkLst>
          <pc:docMk/>
          <pc:sldMk cId="4105858029" sldId="281"/>
        </pc:sldMkLst>
        <pc:spChg chg="mod">
          <ac:chgData name="Alyssa Vellucci" userId="47c5cf3cb1dda15f" providerId="LiveId" clId="{D0CE3BE3-030A-4341-AEF7-61B2FFF98C31}" dt="2023-04-26T02:14:37.202" v="2333" actId="20577"/>
          <ac:spMkLst>
            <pc:docMk/>
            <pc:sldMk cId="4105858029" sldId="281"/>
            <ac:spMk id="2" creationId="{00000000-0000-0000-0000-000000000000}"/>
          </ac:spMkLst>
        </pc:spChg>
        <pc:spChg chg="add mod">
          <ac:chgData name="Alyssa Vellucci" userId="47c5cf3cb1dda15f" providerId="LiveId" clId="{D0CE3BE3-030A-4341-AEF7-61B2FFF98C31}" dt="2023-04-26T01:06:25.225" v="1634" actId="2711"/>
          <ac:spMkLst>
            <pc:docMk/>
            <pc:sldMk cId="4105858029" sldId="281"/>
            <ac:spMk id="3" creationId="{60EFB082-122E-516F-A3BE-C9F6CDD0E8C8}"/>
          </ac:spMkLst>
        </pc:spChg>
        <pc:spChg chg="mod">
          <ac:chgData name="Alyssa Vellucci" userId="47c5cf3cb1dda15f" providerId="LiveId" clId="{D0CE3BE3-030A-4341-AEF7-61B2FFF98C31}" dt="2023-04-25T21:41:57.755" v="1137"/>
          <ac:spMkLst>
            <pc:docMk/>
            <pc:sldMk cId="4105858029" sldId="281"/>
            <ac:spMk id="4" creationId="{00000000-0000-0000-0000-000000000000}"/>
          </ac:spMkLst>
        </pc:spChg>
        <pc:spChg chg="add del mod">
          <ac:chgData name="Alyssa Vellucci" userId="47c5cf3cb1dda15f" providerId="LiveId" clId="{D0CE3BE3-030A-4341-AEF7-61B2FFF98C31}" dt="2023-04-25T21:38:10.351" v="735" actId="478"/>
          <ac:spMkLst>
            <pc:docMk/>
            <pc:sldMk cId="4105858029" sldId="281"/>
            <ac:spMk id="5" creationId="{42C5770B-4383-7EB5-5F02-CECA17109585}"/>
          </ac:spMkLst>
        </pc:spChg>
        <pc:spChg chg="del">
          <ac:chgData name="Alyssa Vellucci" userId="47c5cf3cb1dda15f" providerId="LiveId" clId="{D0CE3BE3-030A-4341-AEF7-61B2FFF98C31}" dt="2023-04-25T21:38:11.279" v="737" actId="478"/>
          <ac:spMkLst>
            <pc:docMk/>
            <pc:sldMk cId="4105858029" sldId="281"/>
            <ac:spMk id="7" creationId="{1085D119-0047-0A45-B5C3-F35BBAFE61CD}"/>
          </ac:spMkLst>
        </pc:spChg>
        <pc:spChg chg="del">
          <ac:chgData name="Alyssa Vellucci" userId="47c5cf3cb1dda15f" providerId="LiveId" clId="{D0CE3BE3-030A-4341-AEF7-61B2FFF98C31}" dt="2023-04-25T21:42:01.962" v="1138" actId="478"/>
          <ac:spMkLst>
            <pc:docMk/>
            <pc:sldMk cId="4105858029" sldId="281"/>
            <ac:spMk id="8" creationId="{00000000-0000-0000-0000-000000000000}"/>
          </ac:spMkLst>
        </pc:spChg>
        <pc:spChg chg="del">
          <ac:chgData name="Alyssa Vellucci" userId="47c5cf3cb1dda15f" providerId="LiveId" clId="{D0CE3BE3-030A-4341-AEF7-61B2FFF98C31}" dt="2023-04-25T21:38:10.913" v="736" actId="478"/>
          <ac:spMkLst>
            <pc:docMk/>
            <pc:sldMk cId="4105858029" sldId="281"/>
            <ac:spMk id="10" creationId="{6B8B8181-4436-A248-9467-3A824C58A913}"/>
          </ac:spMkLst>
        </pc:spChg>
        <pc:spChg chg="del">
          <ac:chgData name="Alyssa Vellucci" userId="47c5cf3cb1dda15f" providerId="LiveId" clId="{D0CE3BE3-030A-4341-AEF7-61B2FFF98C31}" dt="2023-04-25T21:38:12.622" v="738" actId="478"/>
          <ac:spMkLst>
            <pc:docMk/>
            <pc:sldMk cId="4105858029" sldId="281"/>
            <ac:spMk id="11" creationId="{506AF171-5E30-F44E-85FE-B6B13F163002}"/>
          </ac:spMkLst>
        </pc:spChg>
        <pc:spChg chg="add mod">
          <ac:chgData name="Alyssa Vellucci" userId="47c5cf3cb1dda15f" providerId="LiveId" clId="{D0CE3BE3-030A-4341-AEF7-61B2FFF98C31}" dt="2023-04-25T21:42:01.962" v="1138" actId="478"/>
          <ac:spMkLst>
            <pc:docMk/>
            <pc:sldMk cId="4105858029" sldId="281"/>
            <ac:spMk id="12" creationId="{81F65D58-E189-60E3-4925-F325FB485969}"/>
          </ac:spMkLst>
        </pc:spChg>
        <pc:spChg chg="add mod">
          <ac:chgData name="Alyssa Vellucci" userId="47c5cf3cb1dda15f" providerId="LiveId" clId="{D0CE3BE3-030A-4341-AEF7-61B2FFF98C31}" dt="2023-04-26T01:06:19.287" v="1633" actId="2711"/>
          <ac:spMkLst>
            <pc:docMk/>
            <pc:sldMk cId="4105858029" sldId="281"/>
            <ac:spMk id="15" creationId="{0A83878D-1FD9-E980-B8EB-C2131E669F97}"/>
          </ac:spMkLst>
        </pc:spChg>
        <pc:graphicFrameChg chg="del">
          <ac:chgData name="Alyssa Vellucci" userId="47c5cf3cb1dda15f" providerId="LiveId" clId="{D0CE3BE3-030A-4341-AEF7-61B2FFF98C31}" dt="2023-04-25T21:38:08.287" v="734" actId="478"/>
          <ac:graphicFrameMkLst>
            <pc:docMk/>
            <pc:sldMk cId="4105858029" sldId="281"/>
            <ac:graphicFrameMk id="9" creationId="{00000000-0000-0000-0000-000000000000}"/>
          </ac:graphicFrameMkLst>
        </pc:graphicFrameChg>
        <pc:picChg chg="add mod">
          <ac:chgData name="Alyssa Vellucci" userId="47c5cf3cb1dda15f" providerId="LiveId" clId="{D0CE3BE3-030A-4341-AEF7-61B2FFF98C31}" dt="2023-04-26T02:14:20.203" v="2324" actId="14826"/>
          <ac:picMkLst>
            <pc:docMk/>
            <pc:sldMk cId="4105858029" sldId="281"/>
            <ac:picMk id="14" creationId="{0FCE7064-F188-D5EF-D3BE-9BF3AA6DC678}"/>
          </ac:picMkLst>
        </pc:picChg>
      </pc:sldChg>
      <pc:sldChg chg="delSp modSp del mod modNotesTx">
        <pc:chgData name="Alyssa Vellucci" userId="47c5cf3cb1dda15f" providerId="LiveId" clId="{D0CE3BE3-030A-4341-AEF7-61B2FFF98C31}" dt="2023-04-26T02:16:21.446" v="2384" actId="47"/>
        <pc:sldMkLst>
          <pc:docMk/>
          <pc:sldMk cId="4212801309" sldId="283"/>
        </pc:sldMkLst>
        <pc:spChg chg="mod">
          <ac:chgData name="Alyssa Vellucci" userId="47c5cf3cb1dda15f" providerId="LiveId" clId="{D0CE3BE3-030A-4341-AEF7-61B2FFF98C31}" dt="2023-04-25T21:42:58.934" v="1139"/>
          <ac:spMkLst>
            <pc:docMk/>
            <pc:sldMk cId="4212801309" sldId="283"/>
            <ac:spMk id="4" creationId="{DABE3E03-461F-D146-8EA1-3939FD93EDF5}"/>
          </ac:spMkLst>
        </pc:spChg>
        <pc:spChg chg="mod">
          <ac:chgData name="Alyssa Vellucci" userId="47c5cf3cb1dda15f" providerId="LiveId" clId="{D0CE3BE3-030A-4341-AEF7-61B2FFF98C31}" dt="2023-04-25T21:43:20.633" v="1186" actId="20577"/>
          <ac:spMkLst>
            <pc:docMk/>
            <pc:sldMk cId="4212801309" sldId="283"/>
            <ac:spMk id="7" creationId="{00000000-0000-0000-0000-000000000000}"/>
          </ac:spMkLst>
        </pc:spChg>
        <pc:spChg chg="del mod">
          <ac:chgData name="Alyssa Vellucci" userId="47c5cf3cb1dda15f" providerId="LiveId" clId="{D0CE3BE3-030A-4341-AEF7-61B2FFF98C31}" dt="2023-04-25T21:43:04.264" v="1141" actId="478"/>
          <ac:spMkLst>
            <pc:docMk/>
            <pc:sldMk cId="4212801309" sldId="283"/>
            <ac:spMk id="15" creationId="{00000000-0000-0000-0000-000000000000}"/>
          </ac:spMkLst>
        </pc:spChg>
        <pc:spChg chg="del">
          <ac:chgData name="Alyssa Vellucci" userId="47c5cf3cb1dda15f" providerId="LiveId" clId="{D0CE3BE3-030A-4341-AEF7-61B2FFF98C31}" dt="2023-04-25T21:43:06.222" v="1143" actId="478"/>
          <ac:spMkLst>
            <pc:docMk/>
            <pc:sldMk cId="4212801309" sldId="283"/>
            <ac:spMk id="16" creationId="{00000000-0000-0000-0000-000000000000}"/>
          </ac:spMkLst>
        </pc:spChg>
        <pc:spChg chg="del">
          <ac:chgData name="Alyssa Vellucci" userId="47c5cf3cb1dda15f" providerId="LiveId" clId="{D0CE3BE3-030A-4341-AEF7-61B2FFF98C31}" dt="2023-04-25T21:43:07.501" v="1145" actId="478"/>
          <ac:spMkLst>
            <pc:docMk/>
            <pc:sldMk cId="4212801309" sldId="283"/>
            <ac:spMk id="17" creationId="{00000000-0000-0000-0000-000000000000}"/>
          </ac:spMkLst>
        </pc:spChg>
        <pc:spChg chg="del">
          <ac:chgData name="Alyssa Vellucci" userId="47c5cf3cb1dda15f" providerId="LiveId" clId="{D0CE3BE3-030A-4341-AEF7-61B2FFF98C31}" dt="2023-04-25T21:43:08.704" v="1147" actId="478"/>
          <ac:spMkLst>
            <pc:docMk/>
            <pc:sldMk cId="4212801309" sldId="283"/>
            <ac:spMk id="18" creationId="{00000000-0000-0000-0000-000000000000}"/>
          </ac:spMkLst>
        </pc:spChg>
        <pc:spChg chg="del">
          <ac:chgData name="Alyssa Vellucci" userId="47c5cf3cb1dda15f" providerId="LiveId" clId="{D0CE3BE3-030A-4341-AEF7-61B2FFF98C31}" dt="2023-04-25T21:43:05.548" v="1142" actId="478"/>
          <ac:spMkLst>
            <pc:docMk/>
            <pc:sldMk cId="4212801309" sldId="283"/>
            <ac:spMk id="31" creationId="{75A3F55D-3AE4-DD44-8549-6ACEE8C822E5}"/>
          </ac:spMkLst>
        </pc:spChg>
        <pc:spChg chg="del">
          <ac:chgData name="Alyssa Vellucci" userId="47c5cf3cb1dda15f" providerId="LiveId" clId="{D0CE3BE3-030A-4341-AEF7-61B2FFF98C31}" dt="2023-04-25T21:43:06.816" v="1144" actId="478"/>
          <ac:spMkLst>
            <pc:docMk/>
            <pc:sldMk cId="4212801309" sldId="283"/>
            <ac:spMk id="32" creationId="{EDC03385-ED74-7442-A79B-CAF17BD92B12}"/>
          </ac:spMkLst>
        </pc:spChg>
        <pc:spChg chg="del">
          <ac:chgData name="Alyssa Vellucci" userId="47c5cf3cb1dda15f" providerId="LiveId" clId="{D0CE3BE3-030A-4341-AEF7-61B2FFF98C31}" dt="2023-04-25T21:43:08.044" v="1146" actId="478"/>
          <ac:spMkLst>
            <pc:docMk/>
            <pc:sldMk cId="4212801309" sldId="283"/>
            <ac:spMk id="33" creationId="{5AC7508D-49C7-CE48-827A-997DC030CE44}"/>
          </ac:spMkLst>
        </pc:spChg>
        <pc:spChg chg="del">
          <ac:chgData name="Alyssa Vellucci" userId="47c5cf3cb1dda15f" providerId="LiveId" clId="{D0CE3BE3-030A-4341-AEF7-61B2FFF98C31}" dt="2023-04-25T21:43:09.276" v="1148" actId="478"/>
          <ac:spMkLst>
            <pc:docMk/>
            <pc:sldMk cId="4212801309" sldId="283"/>
            <ac:spMk id="34" creationId="{5635015A-C7CF-9C46-B8CA-BA904DC2920C}"/>
          </ac:spMkLst>
        </pc:spChg>
      </pc:sldChg>
      <pc:sldChg chg="del">
        <pc:chgData name="Alyssa Vellucci" userId="47c5cf3cb1dda15f" providerId="LiveId" clId="{D0CE3BE3-030A-4341-AEF7-61B2FFF98C31}" dt="2023-04-25T21:38:24.471" v="749" actId="47"/>
        <pc:sldMkLst>
          <pc:docMk/>
          <pc:sldMk cId="3032667516" sldId="284"/>
        </pc:sldMkLst>
      </pc:sldChg>
      <pc:sldChg chg="del">
        <pc:chgData name="Alyssa Vellucci" userId="47c5cf3cb1dda15f" providerId="LiveId" clId="{D0CE3BE3-030A-4341-AEF7-61B2FFF98C31}" dt="2023-04-25T21:38:20.785" v="746" actId="47"/>
        <pc:sldMkLst>
          <pc:docMk/>
          <pc:sldMk cId="1661082768" sldId="285"/>
        </pc:sldMkLst>
      </pc:sldChg>
      <pc:sldChg chg="del">
        <pc:chgData name="Alyssa Vellucci" userId="47c5cf3cb1dda15f" providerId="LiveId" clId="{D0CE3BE3-030A-4341-AEF7-61B2FFF98C31}" dt="2023-04-25T21:38:18.933" v="744" actId="47"/>
        <pc:sldMkLst>
          <pc:docMk/>
          <pc:sldMk cId="3681508570" sldId="286"/>
        </pc:sldMkLst>
      </pc:sldChg>
      <pc:sldChg chg="del">
        <pc:chgData name="Alyssa Vellucci" userId="47c5cf3cb1dda15f" providerId="LiveId" clId="{D0CE3BE3-030A-4341-AEF7-61B2FFF98C31}" dt="2023-04-25T21:38:14.191" v="739" actId="47"/>
        <pc:sldMkLst>
          <pc:docMk/>
          <pc:sldMk cId="3890233484" sldId="287"/>
        </pc:sldMkLst>
      </pc:sldChg>
      <pc:sldChg chg="del">
        <pc:chgData name="Alyssa Vellucci" userId="47c5cf3cb1dda15f" providerId="LiveId" clId="{D0CE3BE3-030A-4341-AEF7-61B2FFF98C31}" dt="2023-04-25T21:38:15.045" v="740" actId="47"/>
        <pc:sldMkLst>
          <pc:docMk/>
          <pc:sldMk cId="1638046474" sldId="288"/>
        </pc:sldMkLst>
      </pc:sldChg>
      <pc:sldChg chg="modSp mod modNotesTx">
        <pc:chgData name="Alyssa Vellucci" userId="47c5cf3cb1dda15f" providerId="LiveId" clId="{D0CE3BE3-030A-4341-AEF7-61B2FFF98C31}" dt="2023-04-25T21:31:55.458" v="582" actId="20577"/>
        <pc:sldMkLst>
          <pc:docMk/>
          <pc:sldMk cId="2585879488" sldId="296"/>
        </pc:sldMkLst>
        <pc:spChg chg="mod">
          <ac:chgData name="Alyssa Vellucci" userId="47c5cf3cb1dda15f" providerId="LiveId" clId="{D0CE3BE3-030A-4341-AEF7-61B2FFF98C31}" dt="2023-04-25T21:09:15.433" v="312" actId="20577"/>
          <ac:spMkLst>
            <pc:docMk/>
            <pc:sldMk cId="2585879488" sldId="296"/>
            <ac:spMk id="4" creationId="{00000000-0000-0000-0000-000000000000}"/>
          </ac:spMkLst>
        </pc:spChg>
      </pc:sldChg>
      <pc:sldChg chg="del">
        <pc:chgData name="Alyssa Vellucci" userId="47c5cf3cb1dda15f" providerId="LiveId" clId="{D0CE3BE3-030A-4341-AEF7-61B2FFF98C31}" dt="2023-04-25T21:38:18.160" v="743" actId="47"/>
        <pc:sldMkLst>
          <pc:docMk/>
          <pc:sldMk cId="1386302075" sldId="297"/>
        </pc:sldMkLst>
      </pc:sldChg>
      <pc:sldChg chg="del">
        <pc:chgData name="Alyssa Vellucci" userId="47c5cf3cb1dda15f" providerId="LiveId" clId="{D0CE3BE3-030A-4341-AEF7-61B2FFF98C31}" dt="2023-04-25T21:38:17.323" v="742" actId="47"/>
        <pc:sldMkLst>
          <pc:docMk/>
          <pc:sldMk cId="4196978085" sldId="298"/>
        </pc:sldMkLst>
      </pc:sldChg>
      <pc:sldChg chg="del">
        <pc:chgData name="Alyssa Vellucci" userId="47c5cf3cb1dda15f" providerId="LiveId" clId="{D0CE3BE3-030A-4341-AEF7-61B2FFF98C31}" dt="2023-04-25T21:38:19.871" v="745" actId="47"/>
        <pc:sldMkLst>
          <pc:docMk/>
          <pc:sldMk cId="740225196" sldId="299"/>
        </pc:sldMkLst>
      </pc:sldChg>
      <pc:sldChg chg="del">
        <pc:chgData name="Alyssa Vellucci" userId="47c5cf3cb1dda15f" providerId="LiveId" clId="{D0CE3BE3-030A-4341-AEF7-61B2FFF98C31}" dt="2023-04-25T21:38:15.835" v="741" actId="47"/>
        <pc:sldMkLst>
          <pc:docMk/>
          <pc:sldMk cId="4213162656" sldId="300"/>
        </pc:sldMkLst>
      </pc:sldChg>
      <pc:sldChg chg="del">
        <pc:chgData name="Alyssa Vellucci" userId="47c5cf3cb1dda15f" providerId="LiveId" clId="{D0CE3BE3-030A-4341-AEF7-61B2FFF98C31}" dt="2023-04-25T21:22:45.349" v="534" actId="47"/>
        <pc:sldMkLst>
          <pc:docMk/>
          <pc:sldMk cId="2722569521" sldId="301"/>
        </pc:sldMkLst>
      </pc:sldChg>
      <pc:sldChg chg="addSp delSp modSp mod modNotesTx">
        <pc:chgData name="Alyssa Vellucci" userId="47c5cf3cb1dda15f" providerId="LiveId" clId="{D0CE3BE3-030A-4341-AEF7-61B2FFF98C31}" dt="2023-04-26T01:20:01.802" v="2282" actId="14100"/>
        <pc:sldMkLst>
          <pc:docMk/>
          <pc:sldMk cId="4163761248" sldId="302"/>
        </pc:sldMkLst>
        <pc:spChg chg="mod">
          <ac:chgData name="Alyssa Vellucci" userId="47c5cf3cb1dda15f" providerId="LiveId" clId="{D0CE3BE3-030A-4341-AEF7-61B2FFF98C31}" dt="2023-04-26T01:20:01.802" v="2282" actId="14100"/>
          <ac:spMkLst>
            <pc:docMk/>
            <pc:sldMk cId="4163761248" sldId="302"/>
            <ac:spMk id="8" creationId="{6FC5781F-2DA5-362B-08D7-4B9631C0CFFC}"/>
          </ac:spMkLst>
        </pc:spChg>
        <pc:spChg chg="add mod">
          <ac:chgData name="Alyssa Vellucci" userId="47c5cf3cb1dda15f" providerId="LiveId" clId="{D0CE3BE3-030A-4341-AEF7-61B2FFF98C31}" dt="2023-04-25T21:17:17.751" v="489"/>
          <ac:spMkLst>
            <pc:docMk/>
            <pc:sldMk cId="4163761248" sldId="302"/>
            <ac:spMk id="9" creationId="{DC2642AF-28FA-59B4-857A-00430FD36480}"/>
          </ac:spMkLst>
        </pc:spChg>
        <pc:picChg chg="add mod">
          <ac:chgData name="Alyssa Vellucci" userId="47c5cf3cb1dda15f" providerId="LiveId" clId="{D0CE3BE3-030A-4341-AEF7-61B2FFF98C31}" dt="2023-04-25T21:10:45.983" v="333" actId="1076"/>
          <ac:picMkLst>
            <pc:docMk/>
            <pc:sldMk cId="4163761248" sldId="302"/>
            <ac:picMk id="3" creationId="{510D1CA1-E35A-C316-1C92-2E7F80D34264}"/>
          </ac:picMkLst>
        </pc:picChg>
        <pc:picChg chg="add mod">
          <ac:chgData name="Alyssa Vellucci" userId="47c5cf3cb1dda15f" providerId="LiveId" clId="{D0CE3BE3-030A-4341-AEF7-61B2FFF98C31}" dt="2023-04-25T21:10:52.117" v="334" actId="1076"/>
          <ac:picMkLst>
            <pc:docMk/>
            <pc:sldMk cId="4163761248" sldId="302"/>
            <ac:picMk id="7" creationId="{4AB0C72D-42B5-AF32-CCCC-A359D5255564}"/>
          </ac:picMkLst>
        </pc:picChg>
        <pc:picChg chg="add mod">
          <ac:chgData name="Alyssa Vellucci" userId="47c5cf3cb1dda15f" providerId="LiveId" clId="{D0CE3BE3-030A-4341-AEF7-61B2FFF98C31}" dt="2023-04-25T21:12:36.233" v="382" actId="14100"/>
          <ac:picMkLst>
            <pc:docMk/>
            <pc:sldMk cId="4163761248" sldId="302"/>
            <ac:picMk id="11" creationId="{F82ED884-5BF9-E56A-73C1-48EEDB90083F}"/>
          </ac:picMkLst>
        </pc:picChg>
        <pc:picChg chg="add mod">
          <ac:chgData name="Alyssa Vellucci" userId="47c5cf3cb1dda15f" providerId="LiveId" clId="{D0CE3BE3-030A-4341-AEF7-61B2FFF98C31}" dt="2023-04-25T21:12:51.272" v="388" actId="14100"/>
          <ac:picMkLst>
            <pc:docMk/>
            <pc:sldMk cId="4163761248" sldId="302"/>
            <ac:picMk id="12" creationId="{3B0F6576-8C6E-A116-FC5B-D3F176DDA61A}"/>
          </ac:picMkLst>
        </pc:picChg>
        <pc:picChg chg="add mod">
          <ac:chgData name="Alyssa Vellucci" userId="47c5cf3cb1dda15f" providerId="LiveId" clId="{D0CE3BE3-030A-4341-AEF7-61B2FFF98C31}" dt="2023-04-25T21:13:14.214" v="396" actId="1076"/>
          <ac:picMkLst>
            <pc:docMk/>
            <pc:sldMk cId="4163761248" sldId="302"/>
            <ac:picMk id="13" creationId="{AEEA307B-3516-E0F7-BE3D-17DA92A6DF81}"/>
          </ac:picMkLst>
        </pc:picChg>
        <pc:picChg chg="add mod">
          <ac:chgData name="Alyssa Vellucci" userId="47c5cf3cb1dda15f" providerId="LiveId" clId="{D0CE3BE3-030A-4341-AEF7-61B2FFF98C31}" dt="2023-04-25T21:15:35.810" v="453" actId="1076"/>
          <ac:picMkLst>
            <pc:docMk/>
            <pc:sldMk cId="4163761248" sldId="302"/>
            <ac:picMk id="15" creationId="{D75911CC-D714-36C6-08E8-A5724958A7E3}"/>
          </ac:picMkLst>
        </pc:picChg>
        <pc:picChg chg="add del mod">
          <ac:chgData name="Alyssa Vellucci" userId="47c5cf3cb1dda15f" providerId="LiveId" clId="{D0CE3BE3-030A-4341-AEF7-61B2FFF98C31}" dt="2023-04-25T21:14:46.679" v="423"/>
          <ac:picMkLst>
            <pc:docMk/>
            <pc:sldMk cId="4163761248" sldId="302"/>
            <ac:picMk id="16" creationId="{BDBD7F03-6CB5-D219-90DC-6390D0254025}"/>
          </ac:picMkLst>
        </pc:picChg>
        <pc:picChg chg="add mod">
          <ac:chgData name="Alyssa Vellucci" userId="47c5cf3cb1dda15f" providerId="LiveId" clId="{D0CE3BE3-030A-4341-AEF7-61B2FFF98C31}" dt="2023-04-25T21:15:47.897" v="461" actId="1076"/>
          <ac:picMkLst>
            <pc:docMk/>
            <pc:sldMk cId="4163761248" sldId="302"/>
            <ac:picMk id="17" creationId="{5410807D-56A5-403A-21B0-9226F659DCFE}"/>
          </ac:picMkLst>
        </pc:picChg>
        <pc:picChg chg="add mod">
          <ac:chgData name="Alyssa Vellucci" userId="47c5cf3cb1dda15f" providerId="LiveId" clId="{D0CE3BE3-030A-4341-AEF7-61B2FFF98C31}" dt="2023-04-25T21:16:11.077" v="472" actId="1076"/>
          <ac:picMkLst>
            <pc:docMk/>
            <pc:sldMk cId="4163761248" sldId="302"/>
            <ac:picMk id="18" creationId="{569F92C5-0A78-0AE3-8ADF-F1B0057A637A}"/>
          </ac:picMkLst>
        </pc:picChg>
        <pc:picChg chg="add mod">
          <ac:chgData name="Alyssa Vellucci" userId="47c5cf3cb1dda15f" providerId="LiveId" clId="{D0CE3BE3-030A-4341-AEF7-61B2FFF98C31}" dt="2023-04-25T21:16:27.615" v="479" actId="1076"/>
          <ac:picMkLst>
            <pc:docMk/>
            <pc:sldMk cId="4163761248" sldId="302"/>
            <ac:picMk id="19" creationId="{1A25A828-4847-0FBA-8C1A-4C1434CD5FB9}"/>
          </ac:picMkLst>
        </pc:picChg>
        <pc:picChg chg="add mod">
          <ac:chgData name="Alyssa Vellucci" userId="47c5cf3cb1dda15f" providerId="LiveId" clId="{D0CE3BE3-030A-4341-AEF7-61B2FFF98C31}" dt="2023-04-25T21:16:54.014" v="485" actId="1076"/>
          <ac:picMkLst>
            <pc:docMk/>
            <pc:sldMk cId="4163761248" sldId="302"/>
            <ac:picMk id="21" creationId="{8666970F-5E60-A206-6CFF-DF23E86F3B7B}"/>
          </ac:picMkLst>
        </pc:picChg>
      </pc:sldChg>
      <pc:sldChg chg="modSp mod modNotesTx">
        <pc:chgData name="Alyssa Vellucci" userId="47c5cf3cb1dda15f" providerId="LiveId" clId="{D0CE3BE3-030A-4341-AEF7-61B2FFF98C31}" dt="2023-04-25T21:41:36.734" v="1135" actId="20577"/>
        <pc:sldMkLst>
          <pc:docMk/>
          <pc:sldMk cId="1389935455" sldId="303"/>
        </pc:sldMkLst>
        <pc:spChg chg="mod">
          <ac:chgData name="Alyssa Vellucci" userId="47c5cf3cb1dda15f" providerId="LiveId" clId="{D0CE3BE3-030A-4341-AEF7-61B2FFF98C31}" dt="2023-04-25T21:41:36.734" v="1135" actId="20577"/>
          <ac:spMkLst>
            <pc:docMk/>
            <pc:sldMk cId="1389935455" sldId="303"/>
            <ac:spMk id="2" creationId="{00000000-0000-0000-0000-000000000000}"/>
          </ac:spMkLst>
        </pc:spChg>
      </pc:sldChg>
      <pc:sldChg chg="modSp mod modNotesTx">
        <pc:chgData name="Alyssa Vellucci" userId="47c5cf3cb1dda15f" providerId="LiveId" clId="{D0CE3BE3-030A-4341-AEF7-61B2FFF98C31}" dt="2023-04-26T01:06:13.509" v="1632" actId="2711"/>
        <pc:sldMkLst>
          <pc:docMk/>
          <pc:sldMk cId="2881568612" sldId="304"/>
        </pc:sldMkLst>
        <pc:spChg chg="mod">
          <ac:chgData name="Alyssa Vellucci" userId="47c5cf3cb1dda15f" providerId="LiveId" clId="{D0CE3BE3-030A-4341-AEF7-61B2FFF98C31}" dt="2023-04-26T01:06:13.509" v="1632" actId="2711"/>
          <ac:spMkLst>
            <pc:docMk/>
            <pc:sldMk cId="2881568612" sldId="304"/>
            <ac:spMk id="2" creationId="{668EDC18-AC67-D93B-CCE9-1E4AB04B19E2}"/>
          </ac:spMkLst>
        </pc:spChg>
        <pc:spChg chg="mod">
          <ac:chgData name="Alyssa Vellucci" userId="47c5cf3cb1dda15f" providerId="LiveId" clId="{D0CE3BE3-030A-4341-AEF7-61B2FFF98C31}" dt="2023-04-25T21:37:37.355" v="711" actId="20577"/>
          <ac:spMkLst>
            <pc:docMk/>
            <pc:sldMk cId="2881568612" sldId="304"/>
            <ac:spMk id="3" creationId="{963E3129-C8A5-2D52-5228-AAF3424DDD31}"/>
          </ac:spMkLst>
        </pc:spChg>
      </pc:sldChg>
      <pc:sldChg chg="new del">
        <pc:chgData name="Alyssa Vellucci" userId="47c5cf3cb1dda15f" providerId="LiveId" clId="{D0CE3BE3-030A-4341-AEF7-61B2FFF98C31}" dt="2023-04-25T21:57:53.287" v="1191" actId="680"/>
        <pc:sldMkLst>
          <pc:docMk/>
          <pc:sldMk cId="2218989769" sldId="305"/>
        </pc:sldMkLst>
      </pc:sldChg>
      <pc:sldChg chg="new del">
        <pc:chgData name="Alyssa Vellucci" userId="47c5cf3cb1dda15f" providerId="LiveId" clId="{D0CE3BE3-030A-4341-AEF7-61B2FFF98C31}" dt="2023-04-26T00:38:56.854" v="1276" actId="2696"/>
        <pc:sldMkLst>
          <pc:docMk/>
          <pc:sldMk cId="2567690529" sldId="305"/>
        </pc:sldMkLst>
      </pc:sldChg>
      <pc:sldChg chg="delSp modSp add del mod modNotesTx">
        <pc:chgData name="Alyssa Vellucci" userId="47c5cf3cb1dda15f" providerId="LiveId" clId="{D0CE3BE3-030A-4341-AEF7-61B2FFF98C31}" dt="2023-04-26T00:11:35.486" v="1217" actId="2696"/>
        <pc:sldMkLst>
          <pc:docMk/>
          <pc:sldMk cId="3400489208" sldId="305"/>
        </pc:sldMkLst>
        <pc:picChg chg="del mod">
          <ac:chgData name="Alyssa Vellucci" userId="47c5cf3cb1dda15f" providerId="LiveId" clId="{D0CE3BE3-030A-4341-AEF7-61B2FFF98C31}" dt="2023-04-26T00:11:28.839" v="1216" actId="478"/>
          <ac:picMkLst>
            <pc:docMk/>
            <pc:sldMk cId="3400489208" sldId="305"/>
            <ac:picMk id="14" creationId="{0FCE7064-F188-D5EF-D3BE-9BF3AA6DC678}"/>
          </ac:picMkLst>
        </pc:picChg>
      </pc:sldChg>
      <pc:sldChg chg="addSp delSp modSp add mod">
        <pc:chgData name="Alyssa Vellucci" userId="47c5cf3cb1dda15f" providerId="LiveId" clId="{D0CE3BE3-030A-4341-AEF7-61B2FFF98C31}" dt="2023-04-26T02:14:41.156" v="2338" actId="20577"/>
        <pc:sldMkLst>
          <pc:docMk/>
          <pc:sldMk cId="3899545004" sldId="305"/>
        </pc:sldMkLst>
        <pc:spChg chg="mod">
          <ac:chgData name="Alyssa Vellucci" userId="47c5cf3cb1dda15f" providerId="LiveId" clId="{D0CE3BE3-030A-4341-AEF7-61B2FFF98C31}" dt="2023-04-26T02:14:41.156" v="2338" actId="20577"/>
          <ac:spMkLst>
            <pc:docMk/>
            <pc:sldMk cId="3899545004" sldId="305"/>
            <ac:spMk id="2" creationId="{00000000-0000-0000-0000-000000000000}"/>
          </ac:spMkLst>
        </pc:spChg>
        <pc:spChg chg="add del mod">
          <ac:chgData name="Alyssa Vellucci" userId="47c5cf3cb1dda15f" providerId="LiveId" clId="{D0CE3BE3-030A-4341-AEF7-61B2FFF98C31}" dt="2023-04-26T02:14:18.527" v="2320" actId="478"/>
          <ac:spMkLst>
            <pc:docMk/>
            <pc:sldMk cId="3899545004" sldId="305"/>
            <ac:spMk id="3" creationId="{756363A7-F7C1-8EE5-C4B8-0ED3337AA03B}"/>
          </ac:spMkLst>
        </pc:spChg>
        <pc:spChg chg="add del mod">
          <ac:chgData name="Alyssa Vellucci" userId="47c5cf3cb1dda15f" providerId="LiveId" clId="{D0CE3BE3-030A-4341-AEF7-61B2FFF98C31}" dt="2023-04-26T02:14:17.452" v="2315" actId="1076"/>
          <ac:spMkLst>
            <pc:docMk/>
            <pc:sldMk cId="3899545004" sldId="305"/>
            <ac:spMk id="5" creationId="{FB8AB2A3-3C51-4F57-DCFA-B4277727B4D8}"/>
          </ac:spMkLst>
        </pc:spChg>
        <pc:spChg chg="add mod">
          <ac:chgData name="Alyssa Vellucci" userId="47c5cf3cb1dda15f" providerId="LiveId" clId="{D0CE3BE3-030A-4341-AEF7-61B2FFF98C31}" dt="2023-04-26T02:14:18.313" v="2319" actId="1076"/>
          <ac:spMkLst>
            <pc:docMk/>
            <pc:sldMk cId="3899545004" sldId="305"/>
            <ac:spMk id="6" creationId="{AFEDA25A-3C05-9A69-86CE-85A6E36C6C31}"/>
          </ac:spMkLst>
        </pc:spChg>
        <pc:spChg chg="add mod">
          <ac:chgData name="Alyssa Vellucci" userId="47c5cf3cb1dda15f" providerId="LiveId" clId="{D0CE3BE3-030A-4341-AEF7-61B2FFF98C31}" dt="2023-04-26T01:07:56.758" v="1911" actId="20577"/>
          <ac:spMkLst>
            <pc:docMk/>
            <pc:sldMk cId="3899545004" sldId="305"/>
            <ac:spMk id="7" creationId="{822E7AF2-82F8-9CFA-05AA-3AF52A057B6C}"/>
          </ac:spMkLst>
        </pc:spChg>
        <pc:spChg chg="mod">
          <ac:chgData name="Alyssa Vellucci" userId="47c5cf3cb1dda15f" providerId="LiveId" clId="{D0CE3BE3-030A-4341-AEF7-61B2FFF98C31}" dt="2023-04-26T01:07:00.205" v="1772" actId="20577"/>
          <ac:spMkLst>
            <pc:docMk/>
            <pc:sldMk cId="3899545004" sldId="305"/>
            <ac:spMk id="15" creationId="{0A83878D-1FD9-E980-B8EB-C2131E669F97}"/>
          </ac:spMkLst>
        </pc:spChg>
        <pc:picChg chg="mod">
          <ac:chgData name="Alyssa Vellucci" userId="47c5cf3cb1dda15f" providerId="LiveId" clId="{D0CE3BE3-030A-4341-AEF7-61B2FFF98C31}" dt="2023-04-26T02:14:18.941" v="2322" actId="14826"/>
          <ac:picMkLst>
            <pc:docMk/>
            <pc:sldMk cId="3899545004" sldId="305"/>
            <ac:picMk id="14" creationId="{0FCE7064-F188-D5EF-D3BE-9BF3AA6DC678}"/>
          </ac:picMkLst>
        </pc:picChg>
      </pc:sldChg>
      <pc:sldChg chg="addSp delSp modSp new mod">
        <pc:chgData name="Alyssa Vellucci" userId="47c5cf3cb1dda15f" providerId="LiveId" clId="{D0CE3BE3-030A-4341-AEF7-61B2FFF98C31}" dt="2023-04-26T02:09:27.425" v="2284"/>
        <pc:sldMkLst>
          <pc:docMk/>
          <pc:sldMk cId="3643541801" sldId="306"/>
        </pc:sldMkLst>
        <pc:spChg chg="del">
          <ac:chgData name="Alyssa Vellucci" userId="47c5cf3cb1dda15f" providerId="LiveId" clId="{D0CE3BE3-030A-4341-AEF7-61B2FFF98C31}" dt="2023-04-26T01:08:10.296" v="1913" actId="478"/>
          <ac:spMkLst>
            <pc:docMk/>
            <pc:sldMk cId="3643541801" sldId="306"/>
            <ac:spMk id="2" creationId="{1BEAAF55-36D3-6F83-727A-FDA2F5938B50}"/>
          </ac:spMkLst>
        </pc:spChg>
        <pc:spChg chg="del">
          <ac:chgData name="Alyssa Vellucci" userId="47c5cf3cb1dda15f" providerId="LiveId" clId="{D0CE3BE3-030A-4341-AEF7-61B2FFF98C31}" dt="2023-04-26T01:08:11.212" v="1914" actId="478"/>
          <ac:spMkLst>
            <pc:docMk/>
            <pc:sldMk cId="3643541801" sldId="306"/>
            <ac:spMk id="3" creationId="{101EAAC2-DC8B-20AA-FFEF-EE520E22622D}"/>
          </ac:spMkLst>
        </pc:spChg>
        <pc:spChg chg="del">
          <ac:chgData name="Alyssa Vellucci" userId="47c5cf3cb1dda15f" providerId="LiveId" clId="{D0CE3BE3-030A-4341-AEF7-61B2FFF98C31}" dt="2023-04-26T01:08:09.468" v="1912" actId="478"/>
          <ac:spMkLst>
            <pc:docMk/>
            <pc:sldMk cId="3643541801" sldId="306"/>
            <ac:spMk id="5" creationId="{49145044-726A-AC35-B90E-481DE674CACF}"/>
          </ac:spMkLst>
        </pc:spChg>
        <pc:spChg chg="mod">
          <ac:chgData name="Alyssa Vellucci" userId="47c5cf3cb1dda15f" providerId="LiveId" clId="{D0CE3BE3-030A-4341-AEF7-61B2FFF98C31}" dt="2023-04-26T00:42:58.605" v="1298"/>
          <ac:spMkLst>
            <pc:docMk/>
            <pc:sldMk cId="3643541801" sldId="306"/>
            <ac:spMk id="6" creationId="{427DD79A-E26B-79E5-8D89-33FC79429025}"/>
          </ac:spMkLst>
        </pc:spChg>
        <pc:spChg chg="add del mod">
          <ac:chgData name="Alyssa Vellucci" userId="47c5cf3cb1dda15f" providerId="LiveId" clId="{D0CE3BE3-030A-4341-AEF7-61B2FFF98C31}" dt="2023-04-26T02:09:17.312" v="2283" actId="478"/>
          <ac:spMkLst>
            <pc:docMk/>
            <pc:sldMk cId="3643541801" sldId="306"/>
            <ac:spMk id="7" creationId="{0818E84A-B005-4E32-5311-5B08FE72E953}"/>
          </ac:spMkLst>
        </pc:spChg>
        <pc:picChg chg="add">
          <ac:chgData name="Alyssa Vellucci" userId="47c5cf3cb1dda15f" providerId="LiveId" clId="{D0CE3BE3-030A-4341-AEF7-61B2FFF98C31}" dt="2023-04-26T02:09:27.425" v="2284"/>
          <ac:picMkLst>
            <pc:docMk/>
            <pc:sldMk cId="3643541801" sldId="306"/>
            <ac:picMk id="1026" creationId="{2ACD44F3-4542-D967-709C-40479A57FBF0}"/>
          </ac:picMkLst>
        </pc:picChg>
      </pc:sldChg>
      <pc:sldChg chg="addSp modSp add mod">
        <pc:chgData name="Alyssa Vellucci" userId="47c5cf3cb1dda15f" providerId="LiveId" clId="{D0CE3BE3-030A-4341-AEF7-61B2FFF98C31}" dt="2023-04-26T02:16:37.372" v="2424" actId="20577"/>
        <pc:sldMkLst>
          <pc:docMk/>
          <pc:sldMk cId="2905801927" sldId="307"/>
        </pc:sldMkLst>
        <pc:spChg chg="add mod">
          <ac:chgData name="Alyssa Vellucci" userId="47c5cf3cb1dda15f" providerId="LiveId" clId="{D0CE3BE3-030A-4341-AEF7-61B2FFF98C31}" dt="2023-04-26T02:16:37.372" v="2424" actId="20577"/>
          <ac:spMkLst>
            <pc:docMk/>
            <pc:sldMk cId="2905801927" sldId="307"/>
            <ac:spMk id="2" creationId="{1B5B2384-8696-2F7C-0902-AEF41C8023BE}"/>
          </ac:spMkLst>
        </pc:spChg>
        <pc:spChg chg="mod">
          <ac:chgData name="Alyssa Vellucci" userId="47c5cf3cb1dda15f" providerId="LiveId" clId="{D0CE3BE3-030A-4341-AEF7-61B2FFF98C31}" dt="2023-04-26T01:13:24.052" v="2078" actId="20577"/>
          <ac:spMkLst>
            <pc:docMk/>
            <pc:sldMk cId="2905801927" sldId="307"/>
            <ac:spMk id="7" creationId="{00000000-0000-0000-0000-000000000000}"/>
          </ac:spMkLst>
        </pc:spChg>
        <pc:picChg chg="add mod">
          <ac:chgData name="Alyssa Vellucci" userId="47c5cf3cb1dda15f" providerId="LiveId" clId="{D0CE3BE3-030A-4341-AEF7-61B2FFF98C31}" dt="2023-04-26T01:18:15.909" v="2281" actId="1076"/>
          <ac:picMkLst>
            <pc:docMk/>
            <pc:sldMk cId="2905801927" sldId="307"/>
            <ac:picMk id="5" creationId="{5E87F894-1985-6526-0A18-5C9726828859}"/>
          </ac:picMkLst>
        </pc:picChg>
      </pc:sldChg>
      <pc:sldChg chg="addSp delSp modSp add mod">
        <pc:chgData name="Alyssa Vellucci" userId="47c5cf3cb1dda15f" providerId="LiveId" clId="{D0CE3BE3-030A-4341-AEF7-61B2FFF98C31}" dt="2023-04-26T02:10:14.174" v="2286"/>
        <pc:sldMkLst>
          <pc:docMk/>
          <pc:sldMk cId="2269212401" sldId="308"/>
        </pc:sldMkLst>
        <pc:spChg chg="add del mod">
          <ac:chgData name="Alyssa Vellucci" userId="47c5cf3cb1dda15f" providerId="LiveId" clId="{D0CE3BE3-030A-4341-AEF7-61B2FFF98C31}" dt="2023-04-26T02:09:41.171" v="2285" actId="478"/>
          <ac:spMkLst>
            <pc:docMk/>
            <pc:sldMk cId="2269212401" sldId="308"/>
            <ac:spMk id="2" creationId="{C79E6DAA-36A5-2FBD-BE73-FEF19F9B96EB}"/>
          </ac:spMkLst>
        </pc:spChg>
        <pc:picChg chg="add">
          <ac:chgData name="Alyssa Vellucci" userId="47c5cf3cb1dda15f" providerId="LiveId" clId="{D0CE3BE3-030A-4341-AEF7-61B2FFF98C31}" dt="2023-04-26T02:10:14.174" v="2286"/>
          <ac:picMkLst>
            <pc:docMk/>
            <pc:sldMk cId="2269212401" sldId="308"/>
            <ac:picMk id="2050" creationId="{CEB29D01-CD96-C220-8379-72B8229446B9}"/>
          </ac:picMkLst>
        </pc:picChg>
      </pc:sldChg>
      <pc:sldChg chg="add del">
        <pc:chgData name="Alyssa Vellucci" userId="47c5cf3cb1dda15f" providerId="LiveId" clId="{D0CE3BE3-030A-4341-AEF7-61B2FFF98C31}" dt="2023-04-26T01:15:40.487" v="2248" actId="2696"/>
        <pc:sldMkLst>
          <pc:docMk/>
          <pc:sldMk cId="554205574" sldId="309"/>
        </pc:sldMkLst>
      </pc:sldChg>
      <pc:sldChg chg="delSp modSp add mod ord">
        <pc:chgData name="Alyssa Vellucci" userId="47c5cf3cb1dda15f" providerId="LiveId" clId="{D0CE3BE3-030A-4341-AEF7-61B2FFF98C31}" dt="2023-04-26T02:16:15.301" v="2383" actId="1076"/>
        <pc:sldMkLst>
          <pc:docMk/>
          <pc:sldMk cId="2833953993" sldId="309"/>
        </pc:sldMkLst>
        <pc:spChg chg="mod">
          <ac:chgData name="Alyssa Vellucci" userId="47c5cf3cb1dda15f" providerId="LiveId" clId="{D0CE3BE3-030A-4341-AEF7-61B2FFF98C31}" dt="2023-04-26T02:15:49.632" v="2368" actId="20577"/>
          <ac:spMkLst>
            <pc:docMk/>
            <pc:sldMk cId="2833953993" sldId="309"/>
            <ac:spMk id="2" creationId="{00000000-0000-0000-0000-000000000000}"/>
          </ac:spMkLst>
        </pc:spChg>
        <pc:spChg chg="del">
          <ac:chgData name="Alyssa Vellucci" userId="47c5cf3cb1dda15f" providerId="LiveId" clId="{D0CE3BE3-030A-4341-AEF7-61B2FFF98C31}" dt="2023-04-26T02:16:13.677" v="2382" actId="478"/>
          <ac:spMkLst>
            <pc:docMk/>
            <pc:sldMk cId="2833953993" sldId="309"/>
            <ac:spMk id="3" creationId="{60EFB082-122E-516F-A3BE-C9F6CDD0E8C8}"/>
          </ac:spMkLst>
        </pc:spChg>
        <pc:spChg chg="del">
          <ac:chgData name="Alyssa Vellucci" userId="47c5cf3cb1dda15f" providerId="LiveId" clId="{D0CE3BE3-030A-4341-AEF7-61B2FFF98C31}" dt="2023-04-26T02:16:12.276" v="2381" actId="478"/>
          <ac:spMkLst>
            <pc:docMk/>
            <pc:sldMk cId="2833953993" sldId="309"/>
            <ac:spMk id="15" creationId="{0A83878D-1FD9-E980-B8EB-C2131E669F97}"/>
          </ac:spMkLst>
        </pc:spChg>
        <pc:picChg chg="mod">
          <ac:chgData name="Alyssa Vellucci" userId="47c5cf3cb1dda15f" providerId="LiveId" clId="{D0CE3BE3-030A-4341-AEF7-61B2FFF98C31}" dt="2023-04-26T02:16:15.301" v="2383" actId="1076"/>
          <ac:picMkLst>
            <pc:docMk/>
            <pc:sldMk cId="2833953993" sldId="309"/>
            <ac:picMk id="14" creationId="{0FCE7064-F188-D5EF-D3BE-9BF3AA6DC678}"/>
          </ac:picMkLst>
        </pc:picChg>
      </pc:sldChg>
      <pc:sldChg chg="delSp modSp add mod">
        <pc:chgData name="Alyssa Vellucci" userId="47c5cf3cb1dda15f" providerId="LiveId" clId="{D0CE3BE3-030A-4341-AEF7-61B2FFF98C31}" dt="2023-04-26T02:16:08.011" v="2380" actId="1076"/>
        <pc:sldMkLst>
          <pc:docMk/>
          <pc:sldMk cId="258214" sldId="310"/>
        </pc:sldMkLst>
        <pc:spChg chg="mod">
          <ac:chgData name="Alyssa Vellucci" userId="47c5cf3cb1dda15f" providerId="LiveId" clId="{D0CE3BE3-030A-4341-AEF7-61B2FFF98C31}" dt="2023-04-26T02:15:53.857" v="2375" actId="20577"/>
          <ac:spMkLst>
            <pc:docMk/>
            <pc:sldMk cId="258214" sldId="310"/>
            <ac:spMk id="2" creationId="{00000000-0000-0000-0000-000000000000}"/>
          </ac:spMkLst>
        </pc:spChg>
        <pc:spChg chg="del">
          <ac:chgData name="Alyssa Vellucci" userId="47c5cf3cb1dda15f" providerId="LiveId" clId="{D0CE3BE3-030A-4341-AEF7-61B2FFF98C31}" dt="2023-04-26T02:15:10.411" v="2342" actId="478"/>
          <ac:spMkLst>
            <pc:docMk/>
            <pc:sldMk cId="258214" sldId="310"/>
            <ac:spMk id="3" creationId="{756363A7-F7C1-8EE5-C4B8-0ED3337AA03B}"/>
          </ac:spMkLst>
        </pc:spChg>
        <pc:spChg chg="mod">
          <ac:chgData name="Alyssa Vellucci" userId="47c5cf3cb1dda15f" providerId="LiveId" clId="{D0CE3BE3-030A-4341-AEF7-61B2FFF98C31}" dt="2023-04-26T02:16:08.011" v="2380" actId="1076"/>
          <ac:spMkLst>
            <pc:docMk/>
            <pc:sldMk cId="258214" sldId="310"/>
            <ac:spMk id="5" creationId="{FB8AB2A3-3C51-4F57-DCFA-B4277727B4D8}"/>
          </ac:spMkLst>
        </pc:spChg>
        <pc:spChg chg="mod">
          <ac:chgData name="Alyssa Vellucci" userId="47c5cf3cb1dda15f" providerId="LiveId" clId="{D0CE3BE3-030A-4341-AEF7-61B2FFF98C31}" dt="2023-04-26T02:16:04.796" v="2379" actId="1076"/>
          <ac:spMkLst>
            <pc:docMk/>
            <pc:sldMk cId="258214" sldId="310"/>
            <ac:spMk id="6" creationId="{AFEDA25A-3C05-9A69-86CE-85A6E36C6C31}"/>
          </ac:spMkLst>
        </pc:spChg>
        <pc:spChg chg="del">
          <ac:chgData name="Alyssa Vellucci" userId="47c5cf3cb1dda15f" providerId="LiveId" clId="{D0CE3BE3-030A-4341-AEF7-61B2FFF98C31}" dt="2023-04-26T02:15:58.223" v="2376" actId="478"/>
          <ac:spMkLst>
            <pc:docMk/>
            <pc:sldMk cId="258214" sldId="310"/>
            <ac:spMk id="7" creationId="{822E7AF2-82F8-9CFA-05AA-3AF52A057B6C}"/>
          </ac:spMkLst>
        </pc:spChg>
        <pc:spChg chg="del">
          <ac:chgData name="Alyssa Vellucci" userId="47c5cf3cb1dda15f" providerId="LiveId" clId="{D0CE3BE3-030A-4341-AEF7-61B2FFF98C31}" dt="2023-04-26T02:15:59.832" v="2377" actId="478"/>
          <ac:spMkLst>
            <pc:docMk/>
            <pc:sldMk cId="258214" sldId="310"/>
            <ac:spMk id="15" creationId="{0A83878D-1FD9-E980-B8EB-C2131E669F97}"/>
          </ac:spMkLst>
        </pc:spChg>
        <pc:picChg chg="mod">
          <ac:chgData name="Alyssa Vellucci" userId="47c5cf3cb1dda15f" providerId="LiveId" clId="{D0CE3BE3-030A-4341-AEF7-61B2FFF98C31}" dt="2023-04-26T02:16:02.323" v="2378" actId="1076"/>
          <ac:picMkLst>
            <pc:docMk/>
            <pc:sldMk cId="258214" sldId="310"/>
            <ac:picMk id="14" creationId="{0FCE7064-F188-D5EF-D3BE-9BF3AA6DC678}"/>
          </ac:picMkLst>
        </pc:picChg>
      </pc:sldChg>
    </pc:docChg>
  </pc:docChgLst>
  <pc:docChgLst>
    <pc:chgData name="Alyssa Vellucci" userId="47c5cf3cb1dda15f" providerId="LiveId" clId="{84FFEBEA-6EBC-49D2-A225-4EBB1F9EC3C6}"/>
    <pc:docChg chg="undo custSel addSld modSld sldOrd">
      <pc:chgData name="Alyssa Vellucci" userId="47c5cf3cb1dda15f" providerId="LiveId" clId="{84FFEBEA-6EBC-49D2-A225-4EBB1F9EC3C6}" dt="2023-04-24T18:56:28.135" v="5276" actId="20577"/>
      <pc:docMkLst>
        <pc:docMk/>
      </pc:docMkLst>
      <pc:sldChg chg="modSp mod">
        <pc:chgData name="Alyssa Vellucci" userId="47c5cf3cb1dda15f" providerId="LiveId" clId="{84FFEBEA-6EBC-49D2-A225-4EBB1F9EC3C6}" dt="2023-04-18T16:49:45.530" v="172" actId="20577"/>
        <pc:sldMkLst>
          <pc:docMk/>
          <pc:sldMk cId="1650756707" sldId="258"/>
        </pc:sldMkLst>
        <pc:spChg chg="mod">
          <ac:chgData name="Alyssa Vellucci" userId="47c5cf3cb1dda15f" providerId="LiveId" clId="{84FFEBEA-6EBC-49D2-A225-4EBB1F9EC3C6}" dt="2023-04-18T16:48:15.471" v="29" actId="20577"/>
          <ac:spMkLst>
            <pc:docMk/>
            <pc:sldMk cId="1650756707" sldId="258"/>
            <ac:spMk id="8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6:49:45.530" v="172" actId="20577"/>
          <ac:spMkLst>
            <pc:docMk/>
            <pc:sldMk cId="1650756707" sldId="258"/>
            <ac:spMk id="9" creationId="{00000000-0000-0000-0000-000000000000}"/>
          </ac:spMkLst>
        </pc:spChg>
      </pc:sldChg>
      <pc:sldChg chg="addSp delSp modSp mod ord">
        <pc:chgData name="Alyssa Vellucci" userId="47c5cf3cb1dda15f" providerId="LiveId" clId="{84FFEBEA-6EBC-49D2-A225-4EBB1F9EC3C6}" dt="2023-04-24T18:56:28.135" v="5276" actId="20577"/>
        <pc:sldMkLst>
          <pc:docMk/>
          <pc:sldMk cId="291753289" sldId="264"/>
        </pc:sldMkLst>
        <pc:spChg chg="add del mod">
          <ac:chgData name="Alyssa Vellucci" userId="47c5cf3cb1dda15f" providerId="LiveId" clId="{84FFEBEA-6EBC-49D2-A225-4EBB1F9EC3C6}" dt="2023-04-18T17:44:44.768" v="1593" actId="478"/>
          <ac:spMkLst>
            <pc:docMk/>
            <pc:sldMk cId="291753289" sldId="264"/>
            <ac:spMk id="3" creationId="{7A8BAE52-24D4-FBD9-48A9-D8A91D8EB177}"/>
          </ac:spMkLst>
        </pc:spChg>
        <pc:spChg chg="add del mod">
          <ac:chgData name="Alyssa Vellucci" userId="47c5cf3cb1dda15f" providerId="LiveId" clId="{84FFEBEA-6EBC-49D2-A225-4EBB1F9EC3C6}" dt="2023-04-18T17:57:50.605" v="2661" actId="478"/>
          <ac:spMkLst>
            <pc:docMk/>
            <pc:sldMk cId="291753289" sldId="264"/>
            <ac:spMk id="5" creationId="{EE6BD11A-B97C-7956-3ECA-598F7B8EF06E}"/>
          </ac:spMkLst>
        </pc:spChg>
        <pc:spChg chg="mod">
          <ac:chgData name="Alyssa Vellucci" userId="47c5cf3cb1dda15f" providerId="LiveId" clId="{84FFEBEA-6EBC-49D2-A225-4EBB1F9EC3C6}" dt="2023-04-20T17:00:01.056" v="3576" actId="20577"/>
          <ac:spMkLst>
            <pc:docMk/>
            <pc:sldMk cId="291753289" sldId="264"/>
            <ac:spMk id="7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7:43:46.338" v="1533"/>
          <ac:spMkLst>
            <pc:docMk/>
            <pc:sldMk cId="291753289" sldId="264"/>
            <ac:spMk id="8" creationId="{CFBA7399-41F2-6142-B7DE-CE3EEAB169B8}"/>
          </ac:spMkLst>
        </pc:spChg>
        <pc:spChg chg="mod">
          <ac:chgData name="Alyssa Vellucci" userId="47c5cf3cb1dda15f" providerId="LiveId" clId="{84FFEBEA-6EBC-49D2-A225-4EBB1F9EC3C6}" dt="2023-04-18T18:05:05.240" v="3144" actId="20577"/>
          <ac:spMkLst>
            <pc:docMk/>
            <pc:sldMk cId="291753289" sldId="264"/>
            <ac:spMk id="10" creationId="{00000000-0000-0000-0000-000000000000}"/>
          </ac:spMkLst>
        </pc:spChg>
        <pc:spChg chg="add mod">
          <ac:chgData name="Alyssa Vellucci" userId="47c5cf3cb1dda15f" providerId="LiveId" clId="{84FFEBEA-6EBC-49D2-A225-4EBB1F9EC3C6}" dt="2023-04-24T18:56:28.135" v="5276" actId="20577"/>
          <ac:spMkLst>
            <pc:docMk/>
            <pc:sldMk cId="291753289" sldId="264"/>
            <ac:spMk id="11" creationId="{A46FBCE3-D8B4-974F-7D90-835225505D83}"/>
          </ac:spMkLst>
        </pc:spChg>
        <pc:spChg chg="del mod">
          <ac:chgData name="Alyssa Vellucci" userId="47c5cf3cb1dda15f" providerId="LiveId" clId="{84FFEBEA-6EBC-49D2-A225-4EBB1F9EC3C6}" dt="2023-04-18T17:57:48.373" v="2660" actId="478"/>
          <ac:spMkLst>
            <pc:docMk/>
            <pc:sldMk cId="291753289" sldId="264"/>
            <ac:spMk id="23" creationId="{2D3C42F3-644B-7F4A-A81F-724E42153478}"/>
          </ac:spMkLst>
        </pc:spChg>
        <pc:spChg chg="del">
          <ac:chgData name="Alyssa Vellucci" userId="47c5cf3cb1dda15f" providerId="LiveId" clId="{84FFEBEA-6EBC-49D2-A225-4EBB1F9EC3C6}" dt="2023-04-18T17:44:42.873" v="1592" actId="478"/>
          <ac:spMkLst>
            <pc:docMk/>
            <pc:sldMk cId="291753289" sldId="264"/>
            <ac:spMk id="25" creationId="{74B2DCD7-AD3A-9440-9EB9-31AE914DBB40}"/>
          </ac:spMkLst>
        </pc:spChg>
        <pc:picChg chg="add mod">
          <ac:chgData name="Alyssa Vellucci" userId="47c5cf3cb1dda15f" providerId="LiveId" clId="{84FFEBEA-6EBC-49D2-A225-4EBB1F9EC3C6}" dt="2023-04-18T18:06:54.025" v="3155" actId="1076"/>
          <ac:picMkLst>
            <pc:docMk/>
            <pc:sldMk cId="291753289" sldId="264"/>
            <ac:picMk id="9" creationId="{30EBB459-8AE9-B16D-0E7A-12BB044C4082}"/>
          </ac:picMkLst>
        </pc:picChg>
      </pc:sldChg>
      <pc:sldChg chg="modSp mod ord">
        <pc:chgData name="Alyssa Vellucci" userId="47c5cf3cb1dda15f" providerId="LiveId" clId="{84FFEBEA-6EBC-49D2-A225-4EBB1F9EC3C6}" dt="2023-04-20T17:00:11.820" v="3598" actId="20577"/>
        <pc:sldMkLst>
          <pc:docMk/>
          <pc:sldMk cId="3431987329" sldId="265"/>
        </pc:sldMkLst>
        <pc:spChg chg="mod">
          <ac:chgData name="Alyssa Vellucci" userId="47c5cf3cb1dda15f" providerId="LiveId" clId="{84FFEBEA-6EBC-49D2-A225-4EBB1F9EC3C6}" dt="2023-04-20T17:00:11.820" v="3598" actId="20577"/>
          <ac:spMkLst>
            <pc:docMk/>
            <pc:sldMk cId="3431987329" sldId="265"/>
            <ac:spMk id="13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7:49:24.519" v="1998"/>
          <ac:spMkLst>
            <pc:docMk/>
            <pc:sldMk cId="3431987329" sldId="265"/>
            <ac:spMk id="23" creationId="{00000000-0000-0000-0000-000000000000}"/>
          </ac:spMkLst>
        </pc:spChg>
        <pc:graphicFrameChg chg="mod modGraphic">
          <ac:chgData name="Alyssa Vellucci" userId="47c5cf3cb1dda15f" providerId="LiveId" clId="{84FFEBEA-6EBC-49D2-A225-4EBB1F9EC3C6}" dt="2023-04-18T17:57:37.634" v="2659" actId="1076"/>
          <ac:graphicFrameMkLst>
            <pc:docMk/>
            <pc:sldMk cId="3431987329" sldId="265"/>
            <ac:graphicFrameMk id="28" creationId="{00000000-0000-0000-0000-000000000000}"/>
          </ac:graphicFrameMkLst>
        </pc:graphicFrameChg>
      </pc:sldChg>
      <pc:sldChg chg="addSp delSp modSp mod">
        <pc:chgData name="Alyssa Vellucci" userId="47c5cf3cb1dda15f" providerId="LiveId" clId="{84FFEBEA-6EBC-49D2-A225-4EBB1F9EC3C6}" dt="2023-04-20T16:51:25.219" v="3542" actId="20577"/>
        <pc:sldMkLst>
          <pc:docMk/>
          <pc:sldMk cId="2585879488" sldId="296"/>
        </pc:sldMkLst>
        <pc:spChg chg="mod">
          <ac:chgData name="Alyssa Vellucci" userId="47c5cf3cb1dda15f" providerId="LiveId" clId="{84FFEBEA-6EBC-49D2-A225-4EBB1F9EC3C6}" dt="2023-04-18T17:30:11.535" v="449" actId="207"/>
          <ac:spMkLst>
            <pc:docMk/>
            <pc:sldMk cId="2585879488" sldId="296"/>
            <ac:spMk id="2" creationId="{00000000-0000-0000-0000-000000000000}"/>
          </ac:spMkLst>
        </pc:spChg>
        <pc:spChg chg="mod">
          <ac:chgData name="Alyssa Vellucci" userId="47c5cf3cb1dda15f" providerId="LiveId" clId="{84FFEBEA-6EBC-49D2-A225-4EBB1F9EC3C6}" dt="2023-04-20T16:51:25.219" v="3542" actId="20577"/>
          <ac:spMkLst>
            <pc:docMk/>
            <pc:sldMk cId="2585879488" sldId="296"/>
            <ac:spMk id="4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7:40:26.891" v="1489" actId="207"/>
          <ac:spMkLst>
            <pc:docMk/>
            <pc:sldMk cId="2585879488" sldId="296"/>
            <ac:spMk id="7" creationId="{2B19AACF-7B35-8340-8D31-8C291A22ECE7}"/>
          </ac:spMkLst>
        </pc:spChg>
        <pc:spChg chg="mod">
          <ac:chgData name="Alyssa Vellucci" userId="47c5cf3cb1dda15f" providerId="LiveId" clId="{84FFEBEA-6EBC-49D2-A225-4EBB1F9EC3C6}" dt="2023-04-18T17:43:37.924" v="1531" actId="1076"/>
          <ac:spMkLst>
            <pc:docMk/>
            <pc:sldMk cId="2585879488" sldId="296"/>
            <ac:spMk id="10" creationId="{00000000-0000-0000-0000-000000000000}"/>
          </ac:spMkLst>
        </pc:spChg>
        <pc:spChg chg="del mod">
          <ac:chgData name="Alyssa Vellucci" userId="47c5cf3cb1dda15f" providerId="LiveId" clId="{84FFEBEA-6EBC-49D2-A225-4EBB1F9EC3C6}" dt="2023-04-18T17:38:47.083" v="1477" actId="22"/>
          <ac:spMkLst>
            <pc:docMk/>
            <pc:sldMk cId="2585879488" sldId="296"/>
            <ac:spMk id="11" creationId="{C156D17F-9799-B341-BD08-5E5E75D1EBB2}"/>
          </ac:spMkLst>
        </pc:spChg>
        <pc:picChg chg="add mod ord">
          <ac:chgData name="Alyssa Vellucci" userId="47c5cf3cb1dda15f" providerId="LiveId" clId="{84FFEBEA-6EBC-49D2-A225-4EBB1F9EC3C6}" dt="2023-04-18T17:39:01.295" v="1480" actId="1076"/>
          <ac:picMkLst>
            <pc:docMk/>
            <pc:sldMk cId="2585879488" sldId="296"/>
            <ac:picMk id="5" creationId="{1CBFB825-285D-4FB4-47BF-B0A5087F17F9}"/>
          </ac:picMkLst>
        </pc:picChg>
        <pc:picChg chg="add mod">
          <ac:chgData name="Alyssa Vellucci" userId="47c5cf3cb1dda15f" providerId="LiveId" clId="{84FFEBEA-6EBC-49D2-A225-4EBB1F9EC3C6}" dt="2023-04-18T17:39:37.939" v="1484" actId="14100"/>
          <ac:picMkLst>
            <pc:docMk/>
            <pc:sldMk cId="2585879488" sldId="296"/>
            <ac:picMk id="8" creationId="{F329B0C1-38E3-00F8-D179-323621572BEC}"/>
          </ac:picMkLst>
        </pc:picChg>
      </pc:sldChg>
      <pc:sldChg chg="addSp delSp modSp new mod">
        <pc:chgData name="Alyssa Vellucci" userId="47c5cf3cb1dda15f" providerId="LiveId" clId="{84FFEBEA-6EBC-49D2-A225-4EBB1F9EC3C6}" dt="2023-04-24T17:56:16.762" v="4794" actId="207"/>
        <pc:sldMkLst>
          <pc:docMk/>
          <pc:sldMk cId="4163761248" sldId="302"/>
        </pc:sldMkLst>
        <pc:spChg chg="del mod">
          <ac:chgData name="Alyssa Vellucci" userId="47c5cf3cb1dda15f" providerId="LiveId" clId="{84FFEBEA-6EBC-49D2-A225-4EBB1F9EC3C6}" dt="2023-04-18T17:28:30.208" v="395" actId="478"/>
          <ac:spMkLst>
            <pc:docMk/>
            <pc:sldMk cId="4163761248" sldId="302"/>
            <ac:spMk id="2" creationId="{0C0915A1-26F3-65E2-2A09-B21A58807C61}"/>
          </ac:spMkLst>
        </pc:spChg>
        <pc:spChg chg="del mod">
          <ac:chgData name="Alyssa Vellucci" userId="47c5cf3cb1dda15f" providerId="LiveId" clId="{84FFEBEA-6EBC-49D2-A225-4EBB1F9EC3C6}" dt="2023-04-18T17:28:58.095" v="403" actId="478"/>
          <ac:spMkLst>
            <pc:docMk/>
            <pc:sldMk cId="4163761248" sldId="302"/>
            <ac:spMk id="3" creationId="{FCEA7BC3-4742-5CAA-DEBC-1ECB779B9EE4}"/>
          </ac:spMkLst>
        </pc:spChg>
        <pc:spChg chg="del mod">
          <ac:chgData name="Alyssa Vellucci" userId="47c5cf3cb1dda15f" providerId="LiveId" clId="{84FFEBEA-6EBC-49D2-A225-4EBB1F9EC3C6}" dt="2023-04-18T17:29:05.066" v="404" actId="478"/>
          <ac:spMkLst>
            <pc:docMk/>
            <pc:sldMk cId="4163761248" sldId="302"/>
            <ac:spMk id="5" creationId="{14A93D8E-0361-5FB6-A226-EF9E2BB5B765}"/>
          </ac:spMkLst>
        </pc:spChg>
        <pc:spChg chg="mod">
          <ac:chgData name="Alyssa Vellucci" userId="47c5cf3cb1dda15f" providerId="LiveId" clId="{84FFEBEA-6EBC-49D2-A225-4EBB1F9EC3C6}" dt="2023-04-18T16:52:17.524" v="201" actId="20577"/>
          <ac:spMkLst>
            <pc:docMk/>
            <pc:sldMk cId="4163761248" sldId="302"/>
            <ac:spMk id="6" creationId="{C630463B-FEC9-1D0D-2535-9F64D2705F9F}"/>
          </ac:spMkLst>
        </pc:spChg>
        <pc:spChg chg="add mod">
          <ac:chgData name="Alyssa Vellucci" userId="47c5cf3cb1dda15f" providerId="LiveId" clId="{84FFEBEA-6EBC-49D2-A225-4EBB1F9EC3C6}" dt="2023-04-24T17:56:16.762" v="4794" actId="207"/>
          <ac:spMkLst>
            <pc:docMk/>
            <pc:sldMk cId="4163761248" sldId="302"/>
            <ac:spMk id="8" creationId="{6FC5781F-2DA5-362B-08D7-4B9631C0CFFC}"/>
          </ac:spMkLst>
        </pc:spChg>
        <pc:spChg chg="add del mod">
          <ac:chgData name="Alyssa Vellucci" userId="47c5cf3cb1dda15f" providerId="LiveId" clId="{84FFEBEA-6EBC-49D2-A225-4EBB1F9EC3C6}" dt="2023-04-18T17:29:08.668" v="405" actId="478"/>
          <ac:spMkLst>
            <pc:docMk/>
            <pc:sldMk cId="4163761248" sldId="302"/>
            <ac:spMk id="10" creationId="{97615AAD-2DE7-7EA3-1B2E-BE2C30F88374}"/>
          </ac:spMkLst>
        </pc:spChg>
      </pc:sldChg>
      <pc:sldChg chg="addSp delSp modSp add mod">
        <pc:chgData name="Alyssa Vellucci" userId="47c5cf3cb1dda15f" providerId="LiveId" clId="{84FFEBEA-6EBC-49D2-A225-4EBB1F9EC3C6}" dt="2023-04-20T18:02:51.362" v="4793" actId="1076"/>
        <pc:sldMkLst>
          <pc:docMk/>
          <pc:sldMk cId="1389935455" sldId="303"/>
        </pc:sldMkLst>
        <pc:spChg chg="mod">
          <ac:chgData name="Alyssa Vellucci" userId="47c5cf3cb1dda15f" providerId="LiveId" clId="{84FFEBEA-6EBC-49D2-A225-4EBB1F9EC3C6}" dt="2023-04-20T17:01:15.555" v="3599" actId="20577"/>
          <ac:spMkLst>
            <pc:docMk/>
            <pc:sldMk cId="1389935455" sldId="303"/>
            <ac:spMk id="2" creationId="{00000000-0000-0000-0000-000000000000}"/>
          </ac:spMkLst>
        </pc:spChg>
        <pc:spChg chg="mod">
          <ac:chgData name="Alyssa Vellucci" userId="47c5cf3cb1dda15f" providerId="LiveId" clId="{84FFEBEA-6EBC-49D2-A225-4EBB1F9EC3C6}" dt="2023-04-20T17:40:06.707" v="4187" actId="14100"/>
          <ac:spMkLst>
            <pc:docMk/>
            <pc:sldMk cId="1389935455" sldId="303"/>
            <ac:spMk id="4" creationId="{00000000-0000-0000-0000-000000000000}"/>
          </ac:spMkLst>
        </pc:spChg>
        <pc:spChg chg="add del mod">
          <ac:chgData name="Alyssa Vellucci" userId="47c5cf3cb1dda15f" providerId="LiveId" clId="{84FFEBEA-6EBC-49D2-A225-4EBB1F9EC3C6}" dt="2023-04-20T17:06:17.757" v="3602" actId="478"/>
          <ac:spMkLst>
            <pc:docMk/>
            <pc:sldMk cId="1389935455" sldId="303"/>
            <ac:spMk id="6" creationId="{417587FD-0C0C-7F8D-4AC5-CDB2A5100E39}"/>
          </ac:spMkLst>
        </pc:spChg>
        <pc:spChg chg="del">
          <ac:chgData name="Alyssa Vellucci" userId="47c5cf3cb1dda15f" providerId="LiveId" clId="{84FFEBEA-6EBC-49D2-A225-4EBB1F9EC3C6}" dt="2023-04-20T17:06:20.759" v="3603" actId="478"/>
          <ac:spMkLst>
            <pc:docMk/>
            <pc:sldMk cId="1389935455" sldId="303"/>
            <ac:spMk id="7" creationId="{2B19AACF-7B35-8340-8D31-8C291A22ECE7}"/>
          </ac:spMkLst>
        </pc:spChg>
        <pc:spChg chg="add mod">
          <ac:chgData name="Alyssa Vellucci" userId="47c5cf3cb1dda15f" providerId="LiveId" clId="{84FFEBEA-6EBC-49D2-A225-4EBB1F9EC3C6}" dt="2023-04-20T17:06:20.759" v="3603" actId="478"/>
          <ac:spMkLst>
            <pc:docMk/>
            <pc:sldMk cId="1389935455" sldId="303"/>
            <ac:spMk id="11" creationId="{8CA15CF0-559B-2F7F-8F5F-9EAC80489441}"/>
          </ac:spMkLst>
        </pc:spChg>
        <pc:spChg chg="add mod">
          <ac:chgData name="Alyssa Vellucci" userId="47c5cf3cb1dda15f" providerId="LiveId" clId="{84FFEBEA-6EBC-49D2-A225-4EBB1F9EC3C6}" dt="2023-04-20T18:00:51.908" v="4791" actId="1076"/>
          <ac:spMkLst>
            <pc:docMk/>
            <pc:sldMk cId="1389935455" sldId="303"/>
            <ac:spMk id="12" creationId="{79F6D602-8524-58DC-B18A-F81EB1CE2557}"/>
          </ac:spMkLst>
        </pc:spChg>
        <pc:picChg chg="del">
          <ac:chgData name="Alyssa Vellucci" userId="47c5cf3cb1dda15f" providerId="LiveId" clId="{84FFEBEA-6EBC-49D2-A225-4EBB1F9EC3C6}" dt="2023-04-20T17:06:14.937" v="3600" actId="478"/>
          <ac:picMkLst>
            <pc:docMk/>
            <pc:sldMk cId="1389935455" sldId="303"/>
            <ac:picMk id="5" creationId="{1CBFB825-285D-4FB4-47BF-B0A5087F17F9}"/>
          </ac:picMkLst>
        </pc:picChg>
        <pc:picChg chg="del">
          <ac:chgData name="Alyssa Vellucci" userId="47c5cf3cb1dda15f" providerId="LiveId" clId="{84FFEBEA-6EBC-49D2-A225-4EBB1F9EC3C6}" dt="2023-04-20T17:06:16.374" v="3601" actId="478"/>
          <ac:picMkLst>
            <pc:docMk/>
            <pc:sldMk cId="1389935455" sldId="303"/>
            <ac:picMk id="8" creationId="{F329B0C1-38E3-00F8-D179-323621572BEC}"/>
          </ac:picMkLst>
        </pc:picChg>
        <pc:picChg chg="add del mod">
          <ac:chgData name="Alyssa Vellucci" userId="47c5cf3cb1dda15f" providerId="LiveId" clId="{84FFEBEA-6EBC-49D2-A225-4EBB1F9EC3C6}" dt="2023-04-20T17:55:22.831" v="4705" actId="478"/>
          <ac:picMkLst>
            <pc:docMk/>
            <pc:sldMk cId="1389935455" sldId="303"/>
            <ac:picMk id="14" creationId="{6A1BDD7F-8014-7290-7522-2844EA46BFFA}"/>
          </ac:picMkLst>
        </pc:picChg>
        <pc:picChg chg="add mod">
          <ac:chgData name="Alyssa Vellucci" userId="47c5cf3cb1dda15f" providerId="LiveId" clId="{84FFEBEA-6EBC-49D2-A225-4EBB1F9EC3C6}" dt="2023-04-20T17:58:31.212" v="4710" actId="1076"/>
          <ac:picMkLst>
            <pc:docMk/>
            <pc:sldMk cId="1389935455" sldId="303"/>
            <ac:picMk id="16" creationId="{9C7C7016-77AB-ABC9-7150-6EC9A3A284DE}"/>
          </ac:picMkLst>
        </pc:picChg>
        <pc:picChg chg="add mod">
          <ac:chgData name="Alyssa Vellucci" userId="47c5cf3cb1dda15f" providerId="LiveId" clId="{84FFEBEA-6EBC-49D2-A225-4EBB1F9EC3C6}" dt="2023-04-20T18:00:48.538" v="4790" actId="1076"/>
          <ac:picMkLst>
            <pc:docMk/>
            <pc:sldMk cId="1389935455" sldId="303"/>
            <ac:picMk id="18" creationId="{E1A1534F-A2B0-5813-D0F2-9E0755072978}"/>
          </ac:picMkLst>
        </pc:picChg>
        <pc:picChg chg="add mod">
          <ac:chgData name="Alyssa Vellucci" userId="47c5cf3cb1dda15f" providerId="LiveId" clId="{84FFEBEA-6EBC-49D2-A225-4EBB1F9EC3C6}" dt="2023-04-20T18:02:51.362" v="4793" actId="1076"/>
          <ac:picMkLst>
            <pc:docMk/>
            <pc:sldMk cId="1389935455" sldId="303"/>
            <ac:picMk id="20" creationId="{615BFBD4-443A-D344-A6B9-4F29412E6FFE}"/>
          </ac:picMkLst>
        </pc:picChg>
      </pc:sldChg>
      <pc:sldChg chg="modSp new mod">
        <pc:chgData name="Alyssa Vellucci" userId="47c5cf3cb1dda15f" providerId="LiveId" clId="{84FFEBEA-6EBC-49D2-A225-4EBB1F9EC3C6}" dt="2023-04-24T18:51:23.270" v="5264" actId="207"/>
        <pc:sldMkLst>
          <pc:docMk/>
          <pc:sldMk cId="2881568612" sldId="304"/>
        </pc:sldMkLst>
        <pc:spChg chg="mod">
          <ac:chgData name="Alyssa Vellucci" userId="47c5cf3cb1dda15f" providerId="LiveId" clId="{84FFEBEA-6EBC-49D2-A225-4EBB1F9EC3C6}" dt="2023-04-24T18:50:28.815" v="5230" actId="20577"/>
          <ac:spMkLst>
            <pc:docMk/>
            <pc:sldMk cId="2881568612" sldId="304"/>
            <ac:spMk id="2" creationId="{668EDC18-AC67-D93B-CCE9-1E4AB04B19E2}"/>
          </ac:spMkLst>
        </pc:spChg>
        <pc:spChg chg="mod">
          <ac:chgData name="Alyssa Vellucci" userId="47c5cf3cb1dda15f" providerId="LiveId" clId="{84FFEBEA-6EBC-49D2-A225-4EBB1F9EC3C6}" dt="2023-04-24T18:51:23.270" v="5264" actId="207"/>
          <ac:spMkLst>
            <pc:docMk/>
            <pc:sldMk cId="2881568612" sldId="304"/>
            <ac:spMk id="5" creationId="{AB842034-0BBA-D0B4-78DF-F902EEAFCE0C}"/>
          </ac:spMkLst>
        </pc:spChg>
        <pc:spChg chg="mod">
          <ac:chgData name="Alyssa Vellucci" userId="47c5cf3cb1dda15f" providerId="LiveId" clId="{84FFEBEA-6EBC-49D2-A225-4EBB1F9EC3C6}" dt="2023-04-24T18:46:27.759" v="4903"/>
          <ac:spMkLst>
            <pc:docMk/>
            <pc:sldMk cId="2881568612" sldId="304"/>
            <ac:spMk id="6" creationId="{761A99CA-5CF4-A3DD-C7D4-D60A49397C96}"/>
          </ac:spMkLst>
        </pc:spChg>
      </pc:sldChg>
    </pc:docChg>
  </pc:docChgLst>
  <pc:docChgLst>
    <pc:chgData name="Wagner, Jonas R" userId="19f3e0d5-bb2c-46e6-a0cd-f3f8504a1740" providerId="ADAL" clId="{03592C29-5404-4ED3-AFE9-1A4C6A0F838E}"/>
    <pc:docChg chg="undo redo custSel addSld modSld sldOrd">
      <pc:chgData name="Wagner, Jonas R" userId="19f3e0d5-bb2c-46e6-a0cd-f3f8504a1740" providerId="ADAL" clId="{03592C29-5404-4ED3-AFE9-1A4C6A0F838E}" dt="2023-04-26T03:49:27.135" v="3396" actId="20577"/>
      <pc:docMkLst>
        <pc:docMk/>
      </pc:docMkLst>
      <pc:sldChg chg="modNotesTx">
        <pc:chgData name="Wagner, Jonas R" userId="19f3e0d5-bb2c-46e6-a0cd-f3f8504a1740" providerId="ADAL" clId="{03592C29-5404-4ED3-AFE9-1A4C6A0F838E}" dt="2023-04-26T02:51:02.840" v="0" actId="6549"/>
        <pc:sldMkLst>
          <pc:docMk/>
          <pc:sldMk cId="1650756707" sldId="258"/>
        </pc:sldMkLst>
      </pc:sldChg>
      <pc:sldChg chg="addSp delSp modSp mod ord">
        <pc:chgData name="Wagner, Jonas R" userId="19f3e0d5-bb2c-46e6-a0cd-f3f8504a1740" providerId="ADAL" clId="{03592C29-5404-4ED3-AFE9-1A4C6A0F838E}" dt="2023-04-26T03:21:21.572" v="1114" actId="20577"/>
        <pc:sldMkLst>
          <pc:docMk/>
          <pc:sldMk cId="291753289" sldId="264"/>
        </pc:sldMkLst>
        <pc:spChg chg="add mod">
          <ac:chgData name="Wagner, Jonas R" userId="19f3e0d5-bb2c-46e6-a0cd-f3f8504a1740" providerId="ADAL" clId="{03592C29-5404-4ED3-AFE9-1A4C6A0F838E}" dt="2023-04-26T03:20:45.977" v="1096" actId="21"/>
          <ac:spMkLst>
            <pc:docMk/>
            <pc:sldMk cId="291753289" sldId="264"/>
            <ac:spMk id="3" creationId="{438791E2-CE51-55F2-8BDF-583D01F12628}"/>
          </ac:spMkLst>
        </pc:spChg>
        <pc:spChg chg="add del mod">
          <ac:chgData name="Wagner, Jonas R" userId="19f3e0d5-bb2c-46e6-a0cd-f3f8504a1740" providerId="ADAL" clId="{03592C29-5404-4ED3-AFE9-1A4C6A0F838E}" dt="2023-04-26T03:21:19.207" v="1109" actId="22"/>
          <ac:spMkLst>
            <pc:docMk/>
            <pc:sldMk cId="291753289" sldId="264"/>
            <ac:spMk id="5" creationId="{AA9D1DC8-32B5-4124-B43D-2B1F84E70246}"/>
          </ac:spMkLst>
        </pc:spChg>
        <pc:spChg chg="mod">
          <ac:chgData name="Wagner, Jonas R" userId="19f3e0d5-bb2c-46e6-a0cd-f3f8504a1740" providerId="ADAL" clId="{03592C29-5404-4ED3-AFE9-1A4C6A0F838E}" dt="2023-04-26T02:52:26.647" v="81" actId="6549"/>
          <ac:spMkLst>
            <pc:docMk/>
            <pc:sldMk cId="291753289" sldId="264"/>
            <ac:spMk id="7" creationId="{00000000-0000-0000-0000-000000000000}"/>
          </ac:spMkLst>
        </pc:spChg>
        <pc:spChg chg="mod">
          <ac:chgData name="Wagner, Jonas R" userId="19f3e0d5-bb2c-46e6-a0cd-f3f8504a1740" providerId="ADAL" clId="{03592C29-5404-4ED3-AFE9-1A4C6A0F838E}" dt="2023-04-26T03:21:21.572" v="1114" actId="20577"/>
          <ac:spMkLst>
            <pc:docMk/>
            <pc:sldMk cId="291753289" sldId="264"/>
            <ac:spMk id="10" creationId="{00000000-0000-0000-0000-000000000000}"/>
          </ac:spMkLst>
        </pc:spChg>
        <pc:spChg chg="del mod">
          <ac:chgData name="Wagner, Jonas R" userId="19f3e0d5-bb2c-46e6-a0cd-f3f8504a1740" providerId="ADAL" clId="{03592C29-5404-4ED3-AFE9-1A4C6A0F838E}" dt="2023-04-26T02:53:10.448" v="88" actId="21"/>
          <ac:spMkLst>
            <pc:docMk/>
            <pc:sldMk cId="291753289" sldId="264"/>
            <ac:spMk id="11" creationId="{A46FBCE3-D8B4-974F-7D90-835225505D83}"/>
          </ac:spMkLst>
        </pc:spChg>
        <pc:spChg chg="add del mod">
          <ac:chgData name="Wagner, Jonas R" userId="19f3e0d5-bb2c-46e6-a0cd-f3f8504a1740" providerId="ADAL" clId="{03592C29-5404-4ED3-AFE9-1A4C6A0F838E}" dt="2023-04-26T03:21:20.712" v="1112" actId="6549"/>
          <ac:spMkLst>
            <pc:docMk/>
            <pc:sldMk cId="291753289" sldId="264"/>
            <ac:spMk id="24" creationId="{00000000-0000-0000-0000-000000000000}"/>
          </ac:spMkLst>
        </pc:spChg>
        <pc:picChg chg="del">
          <ac:chgData name="Wagner, Jonas R" userId="19f3e0d5-bb2c-46e6-a0cd-f3f8504a1740" providerId="ADAL" clId="{03592C29-5404-4ED3-AFE9-1A4C6A0F838E}" dt="2023-04-26T02:54:18.334" v="195" actId="21"/>
          <ac:picMkLst>
            <pc:docMk/>
            <pc:sldMk cId="291753289" sldId="264"/>
            <ac:picMk id="9" creationId="{30EBB459-8AE9-B16D-0E7A-12BB044C4082}"/>
          </ac:picMkLst>
        </pc:picChg>
      </pc:sldChg>
      <pc:sldChg chg="addSp delSp modSp mod ord">
        <pc:chgData name="Wagner, Jonas R" userId="19f3e0d5-bb2c-46e6-a0cd-f3f8504a1740" providerId="ADAL" clId="{03592C29-5404-4ED3-AFE9-1A4C6A0F838E}" dt="2023-04-26T03:16:24.243" v="963" actId="1076"/>
        <pc:sldMkLst>
          <pc:docMk/>
          <pc:sldMk cId="1389935455" sldId="303"/>
        </pc:sldMkLst>
        <pc:spChg chg="mod">
          <ac:chgData name="Wagner, Jonas R" userId="19f3e0d5-bb2c-46e6-a0cd-f3f8504a1740" providerId="ADAL" clId="{03592C29-5404-4ED3-AFE9-1A4C6A0F838E}" dt="2023-04-26T02:54:06.824" v="193" actId="6549"/>
          <ac:spMkLst>
            <pc:docMk/>
            <pc:sldMk cId="1389935455" sldId="303"/>
            <ac:spMk id="2" creationId="{00000000-0000-0000-0000-000000000000}"/>
          </ac:spMkLst>
        </pc:spChg>
        <pc:spChg chg="mod">
          <ac:chgData name="Wagner, Jonas R" userId="19f3e0d5-bb2c-46e6-a0cd-f3f8504a1740" providerId="ADAL" clId="{03592C29-5404-4ED3-AFE9-1A4C6A0F838E}" dt="2023-04-26T03:12:16.606" v="678" actId="20577"/>
          <ac:spMkLst>
            <pc:docMk/>
            <pc:sldMk cId="1389935455" sldId="303"/>
            <ac:spMk id="4" creationId="{00000000-0000-0000-0000-000000000000}"/>
          </ac:spMkLst>
        </pc:spChg>
        <pc:spChg chg="mod">
          <ac:chgData name="Wagner, Jonas R" userId="19f3e0d5-bb2c-46e6-a0cd-f3f8504a1740" providerId="ADAL" clId="{03592C29-5404-4ED3-AFE9-1A4C6A0F838E}" dt="2023-04-26T03:15:03.614" v="956" actId="20577"/>
          <ac:spMkLst>
            <pc:docMk/>
            <pc:sldMk cId="1389935455" sldId="303"/>
            <ac:spMk id="12" creationId="{79F6D602-8524-58DC-B18A-F81EB1CE2557}"/>
          </ac:spMkLst>
        </pc:spChg>
        <pc:picChg chg="add del mod">
          <ac:chgData name="Wagner, Jonas R" userId="19f3e0d5-bb2c-46e6-a0cd-f3f8504a1740" providerId="ADAL" clId="{03592C29-5404-4ED3-AFE9-1A4C6A0F838E}" dt="2023-04-26T03:01:47.749" v="542" actId="21"/>
          <ac:picMkLst>
            <pc:docMk/>
            <pc:sldMk cId="1389935455" sldId="303"/>
            <ac:picMk id="5" creationId="{B0662BAF-C04B-B598-4C83-AD5D4F32C3BF}"/>
          </ac:picMkLst>
        </pc:picChg>
        <pc:picChg chg="add del mod">
          <ac:chgData name="Wagner, Jonas R" userId="19f3e0d5-bb2c-46e6-a0cd-f3f8504a1740" providerId="ADAL" clId="{03592C29-5404-4ED3-AFE9-1A4C6A0F838E}" dt="2023-04-26T03:01:51.960" v="545" actId="21"/>
          <ac:picMkLst>
            <pc:docMk/>
            <pc:sldMk cId="1389935455" sldId="303"/>
            <ac:picMk id="6" creationId="{956716B7-EC13-B82B-F1E9-BE655AD488A4}"/>
          </ac:picMkLst>
        </pc:picChg>
        <pc:picChg chg="add mod">
          <ac:chgData name="Wagner, Jonas R" userId="19f3e0d5-bb2c-46e6-a0cd-f3f8504a1740" providerId="ADAL" clId="{03592C29-5404-4ED3-AFE9-1A4C6A0F838E}" dt="2023-04-26T03:15:00.794" v="955" actId="14100"/>
          <ac:picMkLst>
            <pc:docMk/>
            <pc:sldMk cId="1389935455" sldId="303"/>
            <ac:picMk id="7" creationId="{49D832EA-0931-64CC-4AD7-E54240FB057E}"/>
          </ac:picMkLst>
        </pc:picChg>
        <pc:picChg chg="add del mod">
          <ac:chgData name="Wagner, Jonas R" userId="19f3e0d5-bb2c-46e6-a0cd-f3f8504a1740" providerId="ADAL" clId="{03592C29-5404-4ED3-AFE9-1A4C6A0F838E}" dt="2023-04-26T03:07:12.699" v="593" actId="478"/>
          <ac:picMkLst>
            <pc:docMk/>
            <pc:sldMk cId="1389935455" sldId="303"/>
            <ac:picMk id="9" creationId="{48D8B8ED-4B40-1F56-AC9C-7793F9BD24B8}"/>
          </ac:picMkLst>
        </pc:picChg>
        <pc:picChg chg="add mod">
          <ac:chgData name="Wagner, Jonas R" userId="19f3e0d5-bb2c-46e6-a0cd-f3f8504a1740" providerId="ADAL" clId="{03592C29-5404-4ED3-AFE9-1A4C6A0F838E}" dt="2023-04-26T03:12:33.387" v="687" actId="1076"/>
          <ac:picMkLst>
            <pc:docMk/>
            <pc:sldMk cId="1389935455" sldId="303"/>
            <ac:picMk id="14" creationId="{26135B72-6992-DADA-BE6B-1E41C1E91401}"/>
          </ac:picMkLst>
        </pc:picChg>
        <pc:picChg chg="del mod">
          <ac:chgData name="Wagner, Jonas R" userId="19f3e0d5-bb2c-46e6-a0cd-f3f8504a1740" providerId="ADAL" clId="{03592C29-5404-4ED3-AFE9-1A4C6A0F838E}" dt="2023-04-26T03:02:48.308" v="572" actId="478"/>
          <ac:picMkLst>
            <pc:docMk/>
            <pc:sldMk cId="1389935455" sldId="303"/>
            <ac:picMk id="16" creationId="{9C7C7016-77AB-ABC9-7150-6EC9A3A284DE}"/>
          </ac:picMkLst>
        </pc:picChg>
        <pc:picChg chg="add mod">
          <ac:chgData name="Wagner, Jonas R" userId="19f3e0d5-bb2c-46e6-a0cd-f3f8504a1740" providerId="ADAL" clId="{03592C29-5404-4ED3-AFE9-1A4C6A0F838E}" dt="2023-04-26T03:12:29.454" v="684" actId="1076"/>
          <ac:picMkLst>
            <pc:docMk/>
            <pc:sldMk cId="1389935455" sldId="303"/>
            <ac:picMk id="17" creationId="{8F1BC0B3-04C3-98F9-1156-1998F1D81063}"/>
          </ac:picMkLst>
        </pc:picChg>
        <pc:picChg chg="del mod">
          <ac:chgData name="Wagner, Jonas R" userId="19f3e0d5-bb2c-46e6-a0cd-f3f8504a1740" providerId="ADAL" clId="{03592C29-5404-4ED3-AFE9-1A4C6A0F838E}" dt="2023-04-26T03:12:45.958" v="693" actId="478"/>
          <ac:picMkLst>
            <pc:docMk/>
            <pc:sldMk cId="1389935455" sldId="303"/>
            <ac:picMk id="18" creationId="{E1A1534F-A2B0-5813-D0F2-9E0755072978}"/>
          </ac:picMkLst>
        </pc:picChg>
        <pc:picChg chg="del mod">
          <ac:chgData name="Wagner, Jonas R" userId="19f3e0d5-bb2c-46e6-a0cd-f3f8504a1740" providerId="ADAL" clId="{03592C29-5404-4ED3-AFE9-1A4C6A0F838E}" dt="2023-04-26T03:10:52.896" v="631" actId="478"/>
          <ac:picMkLst>
            <pc:docMk/>
            <pc:sldMk cId="1389935455" sldId="303"/>
            <ac:picMk id="20" creationId="{615BFBD4-443A-D344-A6B9-4F29412E6FFE}"/>
          </ac:picMkLst>
        </pc:picChg>
        <pc:picChg chg="add mod">
          <ac:chgData name="Wagner, Jonas R" userId="19f3e0d5-bb2c-46e6-a0cd-f3f8504a1740" providerId="ADAL" clId="{03592C29-5404-4ED3-AFE9-1A4C6A0F838E}" dt="2023-04-26T03:12:37.874" v="690" actId="1076"/>
          <ac:picMkLst>
            <pc:docMk/>
            <pc:sldMk cId="1389935455" sldId="303"/>
            <ac:picMk id="21" creationId="{A2690FEC-FA01-A4DB-4042-148DFEDCE162}"/>
          </ac:picMkLst>
        </pc:picChg>
        <pc:picChg chg="add del mod">
          <ac:chgData name="Wagner, Jonas R" userId="19f3e0d5-bb2c-46e6-a0cd-f3f8504a1740" providerId="ADAL" clId="{03592C29-5404-4ED3-AFE9-1A4C6A0F838E}" dt="2023-04-26T03:10:23.823" v="626" actId="478"/>
          <ac:picMkLst>
            <pc:docMk/>
            <pc:sldMk cId="1389935455" sldId="303"/>
            <ac:picMk id="23" creationId="{28052201-08E1-092D-2C81-25CC00CF4FD4}"/>
          </ac:picMkLst>
        </pc:picChg>
        <pc:picChg chg="add mod">
          <ac:chgData name="Wagner, Jonas R" userId="19f3e0d5-bb2c-46e6-a0cd-f3f8504a1740" providerId="ADAL" clId="{03592C29-5404-4ED3-AFE9-1A4C6A0F838E}" dt="2023-04-26T03:16:24.243" v="963" actId="1076"/>
          <ac:picMkLst>
            <pc:docMk/>
            <pc:sldMk cId="1389935455" sldId="303"/>
            <ac:picMk id="25" creationId="{582C5F47-F276-1849-F63D-B13DF47B9DC5}"/>
          </ac:picMkLst>
        </pc:picChg>
        <pc:picChg chg="add mod">
          <ac:chgData name="Wagner, Jonas R" userId="19f3e0d5-bb2c-46e6-a0cd-f3f8504a1740" providerId="ADAL" clId="{03592C29-5404-4ED3-AFE9-1A4C6A0F838E}" dt="2023-04-26T03:16:20.701" v="961" actId="14100"/>
          <ac:picMkLst>
            <pc:docMk/>
            <pc:sldMk cId="1389935455" sldId="303"/>
            <ac:picMk id="27" creationId="{A5553945-0D42-E434-5660-A10C08B66B87}"/>
          </ac:picMkLst>
        </pc:picChg>
        <pc:picChg chg="add mod">
          <ac:chgData name="Wagner, Jonas R" userId="19f3e0d5-bb2c-46e6-a0cd-f3f8504a1740" providerId="ADAL" clId="{03592C29-5404-4ED3-AFE9-1A4C6A0F838E}" dt="2023-04-26T03:12:41.955" v="692" actId="1076"/>
          <ac:picMkLst>
            <pc:docMk/>
            <pc:sldMk cId="1389935455" sldId="303"/>
            <ac:picMk id="29" creationId="{9C023EBB-5B9F-6018-6C7E-1E3A337848CD}"/>
          </ac:picMkLst>
        </pc:picChg>
        <pc:picChg chg="add del mod">
          <ac:chgData name="Wagner, Jonas R" userId="19f3e0d5-bb2c-46e6-a0cd-f3f8504a1740" providerId="ADAL" clId="{03592C29-5404-4ED3-AFE9-1A4C6A0F838E}" dt="2023-04-26T03:16:10.105" v="957" actId="478"/>
          <ac:picMkLst>
            <pc:docMk/>
            <pc:sldMk cId="1389935455" sldId="303"/>
            <ac:picMk id="31" creationId="{C2B658EA-CBE5-E218-6908-55A3C20DFE80}"/>
          </ac:picMkLst>
        </pc:picChg>
        <pc:picChg chg="add mod">
          <ac:chgData name="Wagner, Jonas R" userId="19f3e0d5-bb2c-46e6-a0cd-f3f8504a1740" providerId="ADAL" clId="{03592C29-5404-4ED3-AFE9-1A4C6A0F838E}" dt="2023-04-26T03:16:16.252" v="960" actId="1076"/>
          <ac:picMkLst>
            <pc:docMk/>
            <pc:sldMk cId="1389935455" sldId="303"/>
            <ac:picMk id="33" creationId="{BFE76600-9DC7-3F78-590A-C1A093491DD0}"/>
          </ac:picMkLst>
        </pc:picChg>
      </pc:sldChg>
      <pc:sldChg chg="addSp delSp modSp mod">
        <pc:chgData name="Wagner, Jonas R" userId="19f3e0d5-bb2c-46e6-a0cd-f3f8504a1740" providerId="ADAL" clId="{03592C29-5404-4ED3-AFE9-1A4C6A0F838E}" dt="2023-04-26T03:49:27.135" v="3396" actId="20577"/>
        <pc:sldMkLst>
          <pc:docMk/>
          <pc:sldMk cId="2881568612" sldId="304"/>
        </pc:sldMkLst>
        <pc:spChg chg="mod">
          <ac:chgData name="Wagner, Jonas R" userId="19f3e0d5-bb2c-46e6-a0cd-f3f8504a1740" providerId="ADAL" clId="{03592C29-5404-4ED3-AFE9-1A4C6A0F838E}" dt="2023-04-26T03:49:27.135" v="3396" actId="20577"/>
          <ac:spMkLst>
            <pc:docMk/>
            <pc:sldMk cId="2881568612" sldId="304"/>
            <ac:spMk id="2" creationId="{668EDC18-AC67-D93B-CCE9-1E4AB04B19E2}"/>
          </ac:spMkLst>
        </pc:spChg>
        <pc:spChg chg="del mod">
          <ac:chgData name="Wagner, Jonas R" userId="19f3e0d5-bb2c-46e6-a0cd-f3f8504a1740" providerId="ADAL" clId="{03592C29-5404-4ED3-AFE9-1A4C6A0F838E}" dt="2023-04-26T03:42:00.860" v="2470" actId="478"/>
          <ac:spMkLst>
            <pc:docMk/>
            <pc:sldMk cId="2881568612" sldId="304"/>
            <ac:spMk id="3" creationId="{963E3129-C8A5-2D52-5228-AAF3424DDD31}"/>
          </ac:spMkLst>
        </pc:spChg>
        <pc:spChg chg="mod">
          <ac:chgData name="Wagner, Jonas R" userId="19f3e0d5-bb2c-46e6-a0cd-f3f8504a1740" providerId="ADAL" clId="{03592C29-5404-4ED3-AFE9-1A4C6A0F838E}" dt="2023-04-26T03:38:47.965" v="2170" actId="313"/>
          <ac:spMkLst>
            <pc:docMk/>
            <pc:sldMk cId="2881568612" sldId="304"/>
            <ac:spMk id="4" creationId="{22D891E4-E8CE-5998-2BA8-309103B10519}"/>
          </ac:spMkLst>
        </pc:spChg>
        <pc:spChg chg="add del mod">
          <ac:chgData name="Wagner, Jonas R" userId="19f3e0d5-bb2c-46e6-a0cd-f3f8504a1740" providerId="ADAL" clId="{03592C29-5404-4ED3-AFE9-1A4C6A0F838E}" dt="2023-04-26T03:42:03.257" v="2471" actId="478"/>
          <ac:spMkLst>
            <pc:docMk/>
            <pc:sldMk cId="2881568612" sldId="304"/>
            <ac:spMk id="8" creationId="{B3B42C0C-50C4-3DFB-502B-5D2DCE5C60DB}"/>
          </ac:spMkLst>
        </pc:spChg>
      </pc:sldChg>
      <pc:sldChg chg="addSp delSp modSp add mod">
        <pc:chgData name="Wagner, Jonas R" userId="19f3e0d5-bb2c-46e6-a0cd-f3f8504a1740" providerId="ADAL" clId="{03592C29-5404-4ED3-AFE9-1A4C6A0F838E}" dt="2023-04-26T03:34:12.254" v="1713" actId="1076"/>
        <pc:sldMkLst>
          <pc:docMk/>
          <pc:sldMk cId="3404251" sldId="311"/>
        </pc:sldMkLst>
        <pc:spChg chg="mod">
          <ac:chgData name="Wagner, Jonas R" userId="19f3e0d5-bb2c-46e6-a0cd-f3f8504a1740" providerId="ADAL" clId="{03592C29-5404-4ED3-AFE9-1A4C6A0F838E}" dt="2023-04-26T02:53:30.475" v="138" actId="20577"/>
          <ac:spMkLst>
            <pc:docMk/>
            <pc:sldMk cId="3404251" sldId="311"/>
            <ac:spMk id="2" creationId="{00000000-0000-0000-0000-000000000000}"/>
          </ac:spMkLst>
        </pc:spChg>
        <pc:spChg chg="add del mod">
          <ac:chgData name="Wagner, Jonas R" userId="19f3e0d5-bb2c-46e6-a0cd-f3f8504a1740" providerId="ADAL" clId="{03592C29-5404-4ED3-AFE9-1A4C6A0F838E}" dt="2023-04-26T03:20:02.314" v="1082" actId="478"/>
          <ac:spMkLst>
            <pc:docMk/>
            <pc:sldMk cId="3404251" sldId="311"/>
            <ac:spMk id="3" creationId="{CC7F65CE-DA3D-7857-A4D6-B52BF7929C76}"/>
          </ac:spMkLst>
        </pc:spChg>
        <pc:spChg chg="del mod">
          <ac:chgData name="Wagner, Jonas R" userId="19f3e0d5-bb2c-46e6-a0cd-f3f8504a1740" providerId="ADAL" clId="{03592C29-5404-4ED3-AFE9-1A4C6A0F838E}" dt="2023-04-26T03:21:38.594" v="1117" actId="478"/>
          <ac:spMkLst>
            <pc:docMk/>
            <pc:sldMk cId="3404251" sldId="311"/>
            <ac:spMk id="4" creationId="{00000000-0000-0000-0000-000000000000}"/>
          </ac:spMkLst>
        </pc:spChg>
        <pc:spChg chg="add del mod">
          <ac:chgData name="Wagner, Jonas R" userId="19f3e0d5-bb2c-46e6-a0cd-f3f8504a1740" providerId="ADAL" clId="{03592C29-5404-4ED3-AFE9-1A4C6A0F838E}" dt="2023-04-26T02:58:05.678" v="287"/>
          <ac:spMkLst>
            <pc:docMk/>
            <pc:sldMk cId="3404251" sldId="311"/>
            <ac:spMk id="7" creationId="{2E634945-EEEF-F02C-3511-A3CBD50FDECB}"/>
          </ac:spMkLst>
        </pc:spChg>
        <pc:spChg chg="del">
          <ac:chgData name="Wagner, Jonas R" userId="19f3e0d5-bb2c-46e6-a0cd-f3f8504a1740" providerId="ADAL" clId="{03592C29-5404-4ED3-AFE9-1A4C6A0F838E}" dt="2023-04-26T03:25:14.525" v="1192" actId="478"/>
          <ac:spMkLst>
            <pc:docMk/>
            <pc:sldMk cId="3404251" sldId="311"/>
            <ac:spMk id="11" creationId="{8CA15CF0-559B-2F7F-8F5F-9EAC80489441}"/>
          </ac:spMkLst>
        </pc:spChg>
        <pc:spChg chg="del">
          <ac:chgData name="Wagner, Jonas R" userId="19f3e0d5-bb2c-46e6-a0cd-f3f8504a1740" providerId="ADAL" clId="{03592C29-5404-4ED3-AFE9-1A4C6A0F838E}" dt="2023-04-26T02:54:25.559" v="198" actId="478"/>
          <ac:spMkLst>
            <pc:docMk/>
            <pc:sldMk cId="3404251" sldId="311"/>
            <ac:spMk id="12" creationId="{79F6D602-8524-58DC-B18A-F81EB1CE2557}"/>
          </ac:spMkLst>
        </pc:spChg>
        <pc:spChg chg="add del mod">
          <ac:chgData name="Wagner, Jonas R" userId="19f3e0d5-bb2c-46e6-a0cd-f3f8504a1740" providerId="ADAL" clId="{03592C29-5404-4ED3-AFE9-1A4C6A0F838E}" dt="2023-04-26T03:17:31.082" v="975"/>
          <ac:spMkLst>
            <pc:docMk/>
            <pc:sldMk cId="3404251" sldId="311"/>
            <ac:spMk id="19" creationId="{C22472D2-BC0A-73E5-C32B-6A05DCA00957}"/>
          </ac:spMkLst>
        </pc:spChg>
        <pc:spChg chg="add del mod">
          <ac:chgData name="Wagner, Jonas R" userId="19f3e0d5-bb2c-46e6-a0cd-f3f8504a1740" providerId="ADAL" clId="{03592C29-5404-4ED3-AFE9-1A4C6A0F838E}" dt="2023-04-26T03:21:50.981" v="1120" actId="478"/>
          <ac:spMkLst>
            <pc:docMk/>
            <pc:sldMk cId="3404251" sldId="311"/>
            <ac:spMk id="24" creationId="{7B9E7969-976B-9AEC-C448-01F0CBE65B12}"/>
          </ac:spMkLst>
        </pc:spChg>
        <pc:spChg chg="add mod">
          <ac:chgData name="Wagner, Jonas R" userId="19f3e0d5-bb2c-46e6-a0cd-f3f8504a1740" providerId="ADAL" clId="{03592C29-5404-4ED3-AFE9-1A4C6A0F838E}" dt="2023-04-26T03:32:24.368" v="1685" actId="20577"/>
          <ac:spMkLst>
            <pc:docMk/>
            <pc:sldMk cId="3404251" sldId="311"/>
            <ac:spMk id="26" creationId="{6A1F6E8D-124E-A257-A535-336AC2CE6BE1}"/>
          </ac:spMkLst>
        </pc:spChg>
        <pc:spChg chg="add mod ord">
          <ac:chgData name="Wagner, Jonas R" userId="19f3e0d5-bb2c-46e6-a0cd-f3f8504a1740" providerId="ADAL" clId="{03592C29-5404-4ED3-AFE9-1A4C6A0F838E}" dt="2023-04-26T03:26:51.204" v="1352" actId="1076"/>
          <ac:spMkLst>
            <pc:docMk/>
            <pc:sldMk cId="3404251" sldId="311"/>
            <ac:spMk id="36" creationId="{6AA76910-382A-7491-FD93-E230DC50B0AE}"/>
          </ac:spMkLst>
        </pc:spChg>
        <pc:spChg chg="add mod">
          <ac:chgData name="Wagner, Jonas R" userId="19f3e0d5-bb2c-46e6-a0cd-f3f8504a1740" providerId="ADAL" clId="{03592C29-5404-4ED3-AFE9-1A4C6A0F838E}" dt="2023-04-26T03:32:48.339" v="1711" actId="1076"/>
          <ac:spMkLst>
            <pc:docMk/>
            <pc:sldMk cId="3404251" sldId="311"/>
            <ac:spMk id="42" creationId="{92FE5097-993E-755F-4F1E-CF26D3BFB57D}"/>
          </ac:spMkLst>
        </pc:spChg>
        <pc:picChg chg="add del mod">
          <ac:chgData name="Wagner, Jonas R" userId="19f3e0d5-bb2c-46e6-a0cd-f3f8504a1740" providerId="ADAL" clId="{03592C29-5404-4ED3-AFE9-1A4C6A0F838E}" dt="2023-04-26T03:16:31.485" v="964" actId="478"/>
          <ac:picMkLst>
            <pc:docMk/>
            <pc:sldMk cId="3404251" sldId="311"/>
            <ac:picMk id="5" creationId="{0DA8105A-7D14-3261-65CA-A6D46F17D011}"/>
          </ac:picMkLst>
        </pc:picChg>
        <pc:picChg chg="add del mod">
          <ac:chgData name="Wagner, Jonas R" userId="19f3e0d5-bb2c-46e6-a0cd-f3f8504a1740" providerId="ADAL" clId="{03592C29-5404-4ED3-AFE9-1A4C6A0F838E}" dt="2023-04-26T03:17:51.293" v="978" actId="478"/>
          <ac:picMkLst>
            <pc:docMk/>
            <pc:sldMk cId="3404251" sldId="311"/>
            <ac:picMk id="9" creationId="{BB17B7B6-A9C7-C2EC-7B5D-A6AAD9353F24}"/>
          </ac:picMkLst>
        </pc:picChg>
        <pc:picChg chg="add del mod">
          <ac:chgData name="Wagner, Jonas R" userId="19f3e0d5-bb2c-46e6-a0cd-f3f8504a1740" providerId="ADAL" clId="{03592C29-5404-4ED3-AFE9-1A4C6A0F838E}" dt="2023-04-26T03:23:07.028" v="1126" actId="478"/>
          <ac:picMkLst>
            <pc:docMk/>
            <pc:sldMk cId="3404251" sldId="311"/>
            <ac:picMk id="14" creationId="{BD40AE0C-D01D-51CC-E330-29B6206DE734}"/>
          </ac:picMkLst>
        </pc:picChg>
        <pc:picChg chg="del">
          <ac:chgData name="Wagner, Jonas R" userId="19f3e0d5-bb2c-46e6-a0cd-f3f8504a1740" providerId="ADAL" clId="{03592C29-5404-4ED3-AFE9-1A4C6A0F838E}" dt="2023-04-26T02:54:27.095" v="200" actId="478"/>
          <ac:picMkLst>
            <pc:docMk/>
            <pc:sldMk cId="3404251" sldId="311"/>
            <ac:picMk id="16" creationId="{9C7C7016-77AB-ABC9-7150-6EC9A3A284DE}"/>
          </ac:picMkLst>
        </pc:picChg>
        <pc:picChg chg="add del mod">
          <ac:chgData name="Wagner, Jonas R" userId="19f3e0d5-bb2c-46e6-a0cd-f3f8504a1740" providerId="ADAL" clId="{03592C29-5404-4ED3-AFE9-1A4C6A0F838E}" dt="2023-04-26T03:23:08.037" v="1127" actId="478"/>
          <ac:picMkLst>
            <pc:docMk/>
            <pc:sldMk cId="3404251" sldId="311"/>
            <ac:picMk id="17" creationId="{BF1281FA-267C-D0D1-BB7A-F171BF2605AD}"/>
          </ac:picMkLst>
        </pc:picChg>
        <pc:picChg chg="del">
          <ac:chgData name="Wagner, Jonas R" userId="19f3e0d5-bb2c-46e6-a0cd-f3f8504a1740" providerId="ADAL" clId="{03592C29-5404-4ED3-AFE9-1A4C6A0F838E}" dt="2023-04-26T02:54:26.577" v="199" actId="478"/>
          <ac:picMkLst>
            <pc:docMk/>
            <pc:sldMk cId="3404251" sldId="311"/>
            <ac:picMk id="18" creationId="{E1A1534F-A2B0-5813-D0F2-9E0755072978}"/>
          </ac:picMkLst>
        </pc:picChg>
        <pc:picChg chg="del">
          <ac:chgData name="Wagner, Jonas R" userId="19f3e0d5-bb2c-46e6-a0cd-f3f8504a1740" providerId="ADAL" clId="{03592C29-5404-4ED3-AFE9-1A4C6A0F838E}" dt="2023-04-26T02:54:31.880" v="201" actId="478"/>
          <ac:picMkLst>
            <pc:docMk/>
            <pc:sldMk cId="3404251" sldId="311"/>
            <ac:picMk id="20" creationId="{615BFBD4-443A-D344-A6B9-4F29412E6FFE}"/>
          </ac:picMkLst>
        </pc:picChg>
        <pc:picChg chg="add mod">
          <ac:chgData name="Wagner, Jonas R" userId="19f3e0d5-bb2c-46e6-a0cd-f3f8504a1740" providerId="ADAL" clId="{03592C29-5404-4ED3-AFE9-1A4C6A0F838E}" dt="2023-04-26T03:34:12.254" v="1713" actId="1076"/>
          <ac:picMkLst>
            <pc:docMk/>
            <pc:sldMk cId="3404251" sldId="311"/>
            <ac:picMk id="22" creationId="{1D07EF05-C38C-0820-4955-07CDB5852EF8}"/>
          </ac:picMkLst>
        </pc:picChg>
        <pc:picChg chg="add del mod">
          <ac:chgData name="Wagner, Jonas R" userId="19f3e0d5-bb2c-46e6-a0cd-f3f8504a1740" providerId="ADAL" clId="{03592C29-5404-4ED3-AFE9-1A4C6A0F838E}" dt="2023-04-26T03:31:48.064" v="1564" actId="478"/>
          <ac:picMkLst>
            <pc:docMk/>
            <pc:sldMk cId="3404251" sldId="311"/>
            <ac:picMk id="28" creationId="{CD28999B-424C-2C5B-5881-562CDAE82DF6}"/>
          </ac:picMkLst>
        </pc:picChg>
        <pc:picChg chg="add mod">
          <ac:chgData name="Wagner, Jonas R" userId="19f3e0d5-bb2c-46e6-a0cd-f3f8504a1740" providerId="ADAL" clId="{03592C29-5404-4ED3-AFE9-1A4C6A0F838E}" dt="2023-04-26T03:28:28.369" v="1487" actId="14100"/>
          <ac:picMkLst>
            <pc:docMk/>
            <pc:sldMk cId="3404251" sldId="311"/>
            <ac:picMk id="30" creationId="{1FDF547D-03F5-7F9E-7BDF-F73E49CB4530}"/>
          </ac:picMkLst>
        </pc:picChg>
        <pc:picChg chg="add mod">
          <ac:chgData name="Wagner, Jonas R" userId="19f3e0d5-bb2c-46e6-a0cd-f3f8504a1740" providerId="ADAL" clId="{03592C29-5404-4ED3-AFE9-1A4C6A0F838E}" dt="2023-04-26T03:26:52.941" v="1353" actId="1076"/>
          <ac:picMkLst>
            <pc:docMk/>
            <pc:sldMk cId="3404251" sldId="311"/>
            <ac:picMk id="32" creationId="{32B154B5-8A65-E324-7176-B89692CC929B}"/>
          </ac:picMkLst>
        </pc:picChg>
        <pc:picChg chg="add mod">
          <ac:chgData name="Wagner, Jonas R" userId="19f3e0d5-bb2c-46e6-a0cd-f3f8504a1740" providerId="ADAL" clId="{03592C29-5404-4ED3-AFE9-1A4C6A0F838E}" dt="2023-04-26T03:26:54.521" v="1354" actId="1076"/>
          <ac:picMkLst>
            <pc:docMk/>
            <pc:sldMk cId="3404251" sldId="311"/>
            <ac:picMk id="34" creationId="{1EF0EB3A-1292-8494-EBDA-33859F194470}"/>
          </ac:picMkLst>
        </pc:picChg>
        <pc:picChg chg="add del mod">
          <ac:chgData name="Wagner, Jonas R" userId="19f3e0d5-bb2c-46e6-a0cd-f3f8504a1740" providerId="ADAL" clId="{03592C29-5404-4ED3-AFE9-1A4C6A0F838E}" dt="2023-04-26T03:31:43.022" v="1555" actId="22"/>
          <ac:picMkLst>
            <pc:docMk/>
            <pc:sldMk cId="3404251" sldId="311"/>
            <ac:picMk id="38" creationId="{2AE70474-A67F-770D-F310-8C0336E903A8}"/>
          </ac:picMkLst>
        </pc:picChg>
        <pc:picChg chg="add mod">
          <ac:chgData name="Wagner, Jonas R" userId="19f3e0d5-bb2c-46e6-a0cd-f3f8504a1740" providerId="ADAL" clId="{03592C29-5404-4ED3-AFE9-1A4C6A0F838E}" dt="2023-04-26T03:31:52.244" v="1567" actId="1076"/>
          <ac:picMkLst>
            <pc:docMk/>
            <pc:sldMk cId="3404251" sldId="311"/>
            <ac:picMk id="40" creationId="{5E2A4BCD-07B6-9C2F-AEC0-89F3150B95C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9EDB-3FDD-4915-A3CE-62FA29C01A32}" type="datetimeFigureOut">
              <a:rPr lang="en-US" smtClean="0"/>
              <a:t>2023-04-25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2649-1860-4D03-9360-22C2D8836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61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499FB-0CC7-453D-9493-CBDCD6D233E2}" type="datetimeFigureOut">
              <a:rPr lang="en-US" smtClean="0"/>
              <a:t>2023-04-25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6A24B-926E-40EB-9E1B-5321DC37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94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lnSpc>
        <a:spcPct val="110000"/>
      </a:lnSpc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57200" indent="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09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93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41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32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90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0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21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92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jonas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8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jonas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9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jonas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15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jonas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16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1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29BBA-188B-9258-7DCF-5C8B7A0480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5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 anchor="ctr"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4620890"/>
            <a:ext cx="10377927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2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04048" y="1732950"/>
            <a:ext cx="10373553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14891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4EA94B-8B4D-A7D3-7F8D-D115A233A63D}"/>
              </a:ext>
            </a:extLst>
          </p:cNvPr>
          <p:cNvSpPr/>
          <p:nvPr userDrawn="1"/>
        </p:nvSpPr>
        <p:spPr>
          <a:xfrm>
            <a:off x="-8490" y="0"/>
            <a:ext cx="12192000" cy="6858000"/>
          </a:xfrm>
          <a:prstGeom prst="rect">
            <a:avLst/>
          </a:prstGeom>
          <a:solidFill>
            <a:srgbClr val="C95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 anchor="ctr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4620890"/>
            <a:ext cx="10377927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04048" y="1732950"/>
            <a:ext cx="10373553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>
              <a:cxnSpLocks/>
            </p:cNvCxnSpPr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507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-2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80AB6B-E1DF-694D-666C-60D989EBBA83}"/>
              </a:ext>
            </a:extLst>
          </p:cNvPr>
          <p:cNvSpPr/>
          <p:nvPr userDrawn="1"/>
        </p:nvSpPr>
        <p:spPr>
          <a:xfrm>
            <a:off x="-27905" y="0"/>
            <a:ext cx="12192000" cy="6858000"/>
          </a:xfrm>
          <a:prstGeom prst="rect">
            <a:avLst/>
          </a:prstGeom>
          <a:solidFill>
            <a:srgbClr val="C95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127050"/>
            <a:ext cx="5192783" cy="3555295"/>
          </a:xfrm>
        </p:spPr>
        <p:txBody>
          <a:bodyPr anchor="ctr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5024927"/>
            <a:ext cx="5192851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904048" y="1009936"/>
            <a:ext cx="51884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6"/>
          <p:cNvSpPr>
            <a:spLocks/>
          </p:cNvSpPr>
          <p:nvPr userDrawn="1"/>
        </p:nvSpPr>
        <p:spPr bwMode="auto">
          <a:xfrm>
            <a:off x="906298" y="4802043"/>
            <a:ext cx="5161797" cy="103187"/>
          </a:xfrm>
          <a:custGeom>
            <a:avLst/>
            <a:gdLst>
              <a:gd name="T0" fmla="*/ 0 w 4608"/>
              <a:gd name="T1" fmla="*/ 0 h 65"/>
              <a:gd name="T2" fmla="*/ 224 w 4608"/>
              <a:gd name="T3" fmla="*/ 0 h 65"/>
              <a:gd name="T4" fmla="*/ 286 w 4608"/>
              <a:gd name="T5" fmla="*/ 65 h 65"/>
              <a:gd name="T6" fmla="*/ 349 w 4608"/>
              <a:gd name="T7" fmla="*/ 0 h 65"/>
              <a:gd name="T8" fmla="*/ 4608 w 4608"/>
              <a:gd name="T9" fmla="*/ 0 h 65"/>
              <a:gd name="connsiteX0" fmla="*/ 0 w 4977"/>
              <a:gd name="connsiteY0" fmla="*/ 0 h 10000"/>
              <a:gd name="connsiteX1" fmla="*/ 486 w 4977"/>
              <a:gd name="connsiteY1" fmla="*/ 0 h 10000"/>
              <a:gd name="connsiteX2" fmla="*/ 621 w 4977"/>
              <a:gd name="connsiteY2" fmla="*/ 10000 h 10000"/>
              <a:gd name="connsiteX3" fmla="*/ 757 w 4977"/>
              <a:gd name="connsiteY3" fmla="*/ 0 h 10000"/>
              <a:gd name="connsiteX4" fmla="*/ 4977 w 497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" h="10000">
                <a:moveTo>
                  <a:pt x="0" y="0"/>
                </a:moveTo>
                <a:lnTo>
                  <a:pt x="486" y="0"/>
                </a:lnTo>
                <a:lnTo>
                  <a:pt x="621" y="10000"/>
                </a:lnTo>
                <a:cubicBezTo>
                  <a:pt x="666" y="6667"/>
                  <a:pt x="712" y="3333"/>
                  <a:pt x="757" y="0"/>
                </a:cubicBezTo>
                <a:lnTo>
                  <a:pt x="4977" y="0"/>
                </a:lnTo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76393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508" y="1905001"/>
            <a:ext cx="10366800" cy="2225262"/>
          </a:xfrm>
        </p:spPr>
        <p:txBody>
          <a:bodyPr anchor="ctr"/>
          <a:lstStyle>
            <a:lvl1pPr>
              <a:lnSpc>
                <a:spcPct val="95000"/>
              </a:lnSpc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11441" y="4620890"/>
            <a:ext cx="10369051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11508" y="1732950"/>
            <a:ext cx="10369051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3999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-1270000" y="2959100"/>
            <a:ext cx="65" cy="3023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37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8223684" y="2904236"/>
            <a:ext cx="3068713" cy="274675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defRPr lang="en-US" sz="1700" i="0" dirty="0" smtClean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02208" y="2940813"/>
            <a:ext cx="6117069" cy="2946231"/>
          </a:xfrm>
        </p:spPr>
        <p:txBody>
          <a:bodyPr/>
          <a:lstStyle>
            <a:lvl1pPr marL="0" algn="r" defTabSz="914400" rtl="0" eaLnBrk="1" latinLnBrk="0" hangingPunct="1">
              <a:lnSpc>
                <a:spcPct val="70000"/>
              </a:lnSpc>
              <a:buNone/>
              <a:defRPr lang="en-US" sz="70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640431" y="2769834"/>
            <a:ext cx="0" cy="288115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9E3085-A0AF-2F49-90EE-52FB15584E6C}"/>
              </a:ext>
            </a:extLst>
          </p:cNvPr>
          <p:cNvCxnSpPr/>
          <p:nvPr userDrawn="1"/>
        </p:nvCxnSpPr>
        <p:spPr>
          <a:xfrm>
            <a:off x="7684952" y="2769834"/>
            <a:ext cx="0" cy="288115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853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 userDrawn="1"/>
        </p:nvSpPr>
        <p:spPr>
          <a:xfrm>
            <a:off x="10886832" y="6589188"/>
            <a:ext cx="390769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fld id="{12EB7FDA-3CFA-48E9-9A35-E50E94D3505F}" type="slidenum">
              <a:rPr lang="en-US" sz="8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pPr algn="r"/>
              <a:t>‹#›</a:t>
            </a:fld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577967"/>
            <a:ext cx="6705600" cy="134332"/>
          </a:xfrm>
        </p:spPr>
        <p:txBody>
          <a:bodyPr wrap="square" anchor="b">
            <a:spAutoFit/>
          </a:bodyPr>
          <a:lstStyle>
            <a:lvl1pPr>
              <a:defRPr sz="8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1"/>
            <a:ext cx="12192000" cy="6908105"/>
            <a:chOff x="0" y="0"/>
            <a:chExt cx="9144000" cy="6908105"/>
          </a:xfrm>
        </p:grpSpPr>
        <p:grpSp>
          <p:nvGrpSpPr>
            <p:cNvPr id="30" name="Group 29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9144000" cy="6858000"/>
            </a:xfrm>
            <a:solidFill>
              <a:schemeClr val="bg1">
                <a:lumMod val="95000"/>
              </a:schemeClr>
            </a:solidFill>
          </p:grpSpPr>
          <p:sp>
            <p:nvSpPr>
              <p:cNvPr id="46" name="Rectangle 45"/>
              <p:cNvSpPr>
                <a:spLocks noChangeAspect="1"/>
              </p:cNvSpPr>
              <p:nvPr/>
            </p:nvSpPr>
            <p:spPr>
              <a:xfrm>
                <a:off x="0" y="0"/>
                <a:ext cx="6858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>
                <a:off x="8458200" y="0"/>
                <a:ext cx="6858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8" name="Rectangle 47"/>
              <p:cNvSpPr>
                <a:spLocks noChangeAspect="1"/>
              </p:cNvSpPr>
              <p:nvPr/>
            </p:nvSpPr>
            <p:spPr>
              <a:xfrm>
                <a:off x="0" y="0"/>
                <a:ext cx="8458200" cy="685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0" y="6172200"/>
                <a:ext cx="9144000" cy="685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</p:grpSp>
        <p:cxnSp>
          <p:nvCxnSpPr>
            <p:cNvPr id="31" name="Straight Connector 30"/>
            <p:cNvCxnSpPr/>
            <p:nvPr userDrawn="1"/>
          </p:nvCxnSpPr>
          <p:spPr>
            <a:xfrm flipV="1">
              <a:off x="685800" y="0"/>
              <a:ext cx="0" cy="6858001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flipV="1">
              <a:off x="8458200" y="0"/>
              <a:ext cx="0" cy="6858001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 userDrawn="1"/>
          </p:nvGrpSpPr>
          <p:grpSpPr>
            <a:xfrm>
              <a:off x="5715000" y="0"/>
              <a:ext cx="457200" cy="6908105"/>
              <a:chOff x="2956470" y="50104"/>
              <a:chExt cx="457200" cy="6858001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29564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34136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/>
            <p:nvPr userDrawn="1"/>
          </p:nvCxnSpPr>
          <p:spPr>
            <a:xfrm rot="5400000" flipV="1">
              <a:off x="4572000" y="-3886200"/>
              <a:ext cx="0" cy="9144000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 userDrawn="1"/>
          </p:nvGrpSpPr>
          <p:grpSpPr>
            <a:xfrm>
              <a:off x="0" y="1143000"/>
              <a:ext cx="9144000" cy="914400"/>
              <a:chOff x="0" y="1143000"/>
              <a:chExt cx="9144000" cy="914400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 userDrawn="1"/>
          </p:nvGrpSpPr>
          <p:grpSpPr>
            <a:xfrm>
              <a:off x="0" y="2971800"/>
              <a:ext cx="9144000" cy="914400"/>
              <a:chOff x="0" y="1143000"/>
              <a:chExt cx="9144000" cy="91440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 userDrawn="1"/>
          </p:nvGrpSpPr>
          <p:grpSpPr>
            <a:xfrm>
              <a:off x="0" y="4800602"/>
              <a:ext cx="9144000" cy="914400"/>
              <a:chOff x="0" y="1143000"/>
              <a:chExt cx="91440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 userDrawn="1"/>
          </p:nvGrpSpPr>
          <p:grpSpPr>
            <a:xfrm>
              <a:off x="2971800" y="0"/>
              <a:ext cx="457200" cy="6908105"/>
              <a:chOff x="2956470" y="50104"/>
              <a:chExt cx="457200" cy="6858001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flipV="1">
                <a:off x="29564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34136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88860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or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157507" y="258983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256638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2157507" y="3504241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5" name="Text Placeholder 29"/>
          <p:cNvSpPr>
            <a:spLocks noGrp="1"/>
          </p:cNvSpPr>
          <p:nvPr>
            <p:ph type="body" sz="quarter" idx="30" hasCustomPrompt="1"/>
          </p:nvPr>
        </p:nvSpPr>
        <p:spPr>
          <a:xfrm>
            <a:off x="914400" y="3480794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2157507" y="441864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7" name="Text Placeholder 29"/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39519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8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7643907" y="258983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9" name="Text Placeholder 29"/>
          <p:cNvSpPr>
            <a:spLocks noGrp="1"/>
          </p:cNvSpPr>
          <p:nvPr>
            <p:ph type="body" sz="quarter" idx="34" hasCustomPrompt="1"/>
          </p:nvPr>
        </p:nvSpPr>
        <p:spPr>
          <a:xfrm>
            <a:off x="6400800" y="256638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00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7643907" y="3504241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1" name="Text Placeholder 29"/>
          <p:cNvSpPr>
            <a:spLocks noGrp="1"/>
          </p:cNvSpPr>
          <p:nvPr>
            <p:ph type="body" sz="quarter" idx="36" hasCustomPrompt="1"/>
          </p:nvPr>
        </p:nvSpPr>
        <p:spPr>
          <a:xfrm>
            <a:off x="6400800" y="3480794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02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7643907" y="441864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3" name="Text Placehold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6400800" y="439519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23B5B04-5E17-D640-81C3-D4B82468A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D31BE0-CD3A-E04E-A7FB-DB5B5BA20F1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0E21A4-2E8D-074F-9AC0-6CC72988CEF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515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3"/>
          <p:cNvSpPr>
            <a:spLocks noGrp="1"/>
          </p:cNvSpPr>
          <p:nvPr>
            <p:ph sz="quarter" idx="15"/>
          </p:nvPr>
        </p:nvSpPr>
        <p:spPr>
          <a:xfrm>
            <a:off x="914400" y="2073443"/>
            <a:ext cx="4876800" cy="365760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Content Placeholder 13"/>
          <p:cNvSpPr>
            <a:spLocks noGrp="1"/>
          </p:cNvSpPr>
          <p:nvPr>
            <p:ph sz="quarter" idx="16"/>
          </p:nvPr>
        </p:nvSpPr>
        <p:spPr>
          <a:xfrm>
            <a:off x="6400800" y="2073443"/>
            <a:ext cx="4876800" cy="365760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544534-439F-AC4D-8175-3A0054377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09DF341-20B3-E346-8FF0-76CE642F753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430E6-55F7-9645-B1AD-7A36482991AF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33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83443"/>
            <a:ext cx="6705600" cy="361998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8229600" y="2083443"/>
            <a:ext cx="3048000" cy="361998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AC143F5-5835-FF41-B347-AE8DD6C232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78496-797C-6A44-9F2A-6548E9769A5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0963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4572000" y="2057400"/>
            <a:ext cx="67056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B87FA64-9DF7-8D4F-AF09-1AB2C5A5F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2948ED-1B22-8845-A0B4-BB068DE3F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5BAACCF-3F9D-8B43-96E7-088709E2432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30C6B5-36C4-2B45-81A5-1AEAF187248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754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  <a:lvl4pPr>
              <a:spcAft>
                <a:spcPts val="600"/>
              </a:spcAft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Content Placeholder 37"/>
          <p:cNvSpPr>
            <a:spLocks noGrp="1"/>
          </p:cNvSpPr>
          <p:nvPr>
            <p:ph sz="quarter" idx="16"/>
          </p:nvPr>
        </p:nvSpPr>
        <p:spPr>
          <a:xfrm>
            <a:off x="45720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82296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E5114E4-6AB8-AA4F-A8E8-C54E55AA61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D43117-3128-D24E-806D-357156928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030A223-6475-C340-ACC1-06799CD611C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C8E98D-8F15-4247-8D5D-7D5CD99265D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876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ADF050F-4B96-8F47-9ED5-126B6BB4A7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59F6DB-F72B-CD48-A567-A92CD37A8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ACC2408-BEEC-F148-B9BC-F196717E8C0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0E6F19-B158-8F4A-A1E8-F43562F62F56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7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 userDrawn="1">
            <p:ph type="chart" sz="quarter" idx="29" hasCustomPrompt="1"/>
          </p:nvPr>
        </p:nvSpPr>
        <p:spPr>
          <a:xfrm>
            <a:off x="914400" y="2057400"/>
            <a:ext cx="10363200" cy="40005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 from template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2D528D74-618E-334B-87B7-D7EDA262D7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7DC360-7098-D941-A67E-D28011BF65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745434D-4ACA-7B4C-A494-98A8512F0FA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BFCA18-7E9E-E74A-833D-B47F23A04116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301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5D0418A-ADC7-7C49-8916-57C1A6D29F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90282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668437"/>
            <a:ext cx="10363200" cy="914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82501"/>
            <a:ext cx="10363200" cy="44019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77729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5" r:id="rId3"/>
    <p:sldLayoutId id="2147483652" r:id="rId4"/>
    <p:sldLayoutId id="2147483654" r:id="rId5"/>
    <p:sldLayoutId id="2147483651" r:id="rId6"/>
    <p:sldLayoutId id="2147483659" r:id="rId7"/>
    <p:sldLayoutId id="2147483660" r:id="rId8"/>
    <p:sldLayoutId id="2147483661" r:id="rId9"/>
    <p:sldLayoutId id="2147483665" r:id="rId10"/>
    <p:sldLayoutId id="2147483666" r:id="rId11"/>
    <p:sldLayoutId id="2147483663" r:id="rId12"/>
    <p:sldLayoutId id="2147483664" r:id="rId13"/>
    <p:sldLayoutId id="2147483656" r:id="rId14"/>
  </p:sldLayoutIdLst>
  <p:hf sldNum="0" hd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1200"/>
        </a:spcAft>
        <a:buFont typeface="Arial" panose="020B0604020202020204" pitchFamily="34" charset="0"/>
        <a:buChar char="​"/>
        <a:defRPr sz="2400" b="0" i="1" kern="1200">
          <a:solidFill>
            <a:srgbClr val="C95C3A"/>
          </a:solidFill>
          <a:latin typeface="Georgia" panose="02040502050405020303" pitchFamily="18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9863" indent="-1698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75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​"/>
        <a:defRPr sz="1500" b="1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F26B43"/>
          </p15:clr>
        </p15:guide>
        <p15:guide id="2" pos="7104" userDrawn="1">
          <p15:clr>
            <a:srgbClr val="F26B43"/>
          </p15:clr>
        </p15:guide>
        <p15:guide id="3" orient="horz" pos="3912" userDrawn="1">
          <p15:clr>
            <a:srgbClr val="F26B43"/>
          </p15:clr>
        </p15:guide>
        <p15:guide id="4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D&amp;D Optimal Combat Encounter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000" dirty="0"/>
              <a:t>Alyssa Vellucci, Jonas Wagner</a:t>
            </a:r>
          </a:p>
          <a:p>
            <a:pPr lvl="1"/>
            <a:r>
              <a:rPr lang="en-US" sz="2500" dirty="0"/>
              <a:t>MECH 6326: Optimal Control &amp; Dynamic Programming</a:t>
            </a:r>
          </a:p>
          <a:p>
            <a:pPr lvl="1"/>
            <a:r>
              <a:rPr lang="en-US" sz="2500" dirty="0"/>
              <a:t>Spring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3EF3AA-C5AC-9E4F-87B2-F0A90D2DA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41" y="670560"/>
            <a:ext cx="5500718" cy="9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56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47ED1-0644-93D7-A256-80FEDD63CB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7DD79A-E26B-79E5-8D89-33FC79429025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CEB29D01-CD96-C220-8379-72B822944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428625"/>
            <a:ext cx="8001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212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Monte Carlo Results: AMD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F65D58-E189-60E3-4925-F325FB4859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CE7064-F188-D5EF-D3BE-9BF3AA6DC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000" y="1598732"/>
            <a:ext cx="7752399" cy="4225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83878D-1FD9-E980-B8EB-C2131E669F97}"/>
              </a:ext>
            </a:extLst>
          </p:cNvPr>
          <p:cNvSpPr txBox="1"/>
          <p:nvPr/>
        </p:nvSpPr>
        <p:spPr>
          <a:xfrm>
            <a:off x="8475406" y="1622323"/>
            <a:ext cx="2979175" cy="1631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This chart shows the HP of the PC and monster at the final state at the end of the simulation in the cases where </a:t>
            </a:r>
            <a:r>
              <a:rPr lang="en-US" u="sng" dirty="0">
                <a:solidFill>
                  <a:schemeClr val="tx2"/>
                </a:solidFill>
              </a:rPr>
              <a:t>one actor dies (PC or Monster)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FB082-122E-516F-A3BE-C9F6CDD0E8C8}"/>
              </a:ext>
            </a:extLst>
          </p:cNvPr>
          <p:cNvSpPr txBox="1"/>
          <p:nvPr/>
        </p:nvSpPr>
        <p:spPr>
          <a:xfrm>
            <a:off x="8475406" y="3844683"/>
            <a:ext cx="2979175" cy="967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Overall, the dynamic program produces a ~70% </a:t>
            </a:r>
            <a:r>
              <a:rPr lang="en-US" dirty="0" err="1">
                <a:solidFill>
                  <a:schemeClr val="tx2"/>
                </a:solidFill>
              </a:rPr>
              <a:t>winrate</a:t>
            </a:r>
            <a:r>
              <a:rPr lang="en-US" dirty="0">
                <a:solidFill>
                  <a:schemeClr val="tx2"/>
                </a:solidFill>
              </a:rPr>
              <a:t> over 1000 matches</a:t>
            </a:r>
            <a:endParaRPr lang="en-US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858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Monte Carlo Results: AMD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F65D58-E189-60E3-4925-F325FB4859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CE7064-F188-D5EF-D3BE-9BF3AA6DC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713" y="1598732"/>
            <a:ext cx="6726972" cy="4225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83878D-1FD9-E980-B8EB-C2131E669F97}"/>
              </a:ext>
            </a:extLst>
          </p:cNvPr>
          <p:cNvSpPr txBox="1"/>
          <p:nvPr/>
        </p:nvSpPr>
        <p:spPr>
          <a:xfrm>
            <a:off x="8606035" y="1598732"/>
            <a:ext cx="2979175" cy="1631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Since we are maximizing just the player HP, there are some cases where the PC does not die, but does not kill the monster either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363A7-F7C1-8EE5-C4B8-0ED3337AA03B}"/>
              </a:ext>
            </a:extLst>
          </p:cNvPr>
          <p:cNvSpPr txBox="1"/>
          <p:nvPr/>
        </p:nvSpPr>
        <p:spPr>
          <a:xfrm>
            <a:off x="2823587" y="2175895"/>
            <a:ext cx="954594" cy="302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329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AB2A3-3C51-4F57-DCFA-B4277727B4D8}"/>
              </a:ext>
            </a:extLst>
          </p:cNvPr>
          <p:cNvSpPr txBox="1"/>
          <p:nvPr/>
        </p:nvSpPr>
        <p:spPr>
          <a:xfrm>
            <a:off x="4171741" y="1850294"/>
            <a:ext cx="954594" cy="302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372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DA25A-3C05-9A69-86CE-85A6E36C6C31}"/>
              </a:ext>
            </a:extLst>
          </p:cNvPr>
          <p:cNvSpPr txBox="1"/>
          <p:nvPr/>
        </p:nvSpPr>
        <p:spPr>
          <a:xfrm>
            <a:off x="5539992" y="2478285"/>
            <a:ext cx="954594" cy="302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299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2E7AF2-82F8-9CFA-05AA-3AF52A057B6C}"/>
              </a:ext>
            </a:extLst>
          </p:cNvPr>
          <p:cNvSpPr txBox="1"/>
          <p:nvPr/>
        </p:nvSpPr>
        <p:spPr>
          <a:xfrm>
            <a:off x="8606034" y="3640051"/>
            <a:ext cx="2979175" cy="1631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~40% of the time, the PC lives while killing the monster. ~30% of the time, the PC dies, and ~30% of the time both actors survive</a:t>
            </a:r>
          </a:p>
        </p:txBody>
      </p:sp>
    </p:spTree>
    <p:extLst>
      <p:ext uri="{BB962C8B-B14F-4D97-AF65-F5344CB8AC3E}">
        <p14:creationId xmlns:p14="http://schemas.microsoft.com/office/powerpoint/2010/main" val="3899545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Monte Carlo Results: Intel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F65D58-E189-60E3-4925-F325FB4859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CE7064-F188-D5EF-D3BE-9BF3AA6DC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8159" y="1598732"/>
            <a:ext cx="5635681" cy="422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53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Monte Carlo Results: Intel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F65D58-E189-60E3-4925-F325FB4859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CE7064-F188-D5EF-D3BE-9BF3AA6DC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3088" y="1598732"/>
            <a:ext cx="5635681" cy="42251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8AB2A3-3C51-4F57-DCFA-B4277727B4D8}"/>
              </a:ext>
            </a:extLst>
          </p:cNvPr>
          <p:cNvSpPr txBox="1"/>
          <p:nvPr/>
        </p:nvSpPr>
        <p:spPr>
          <a:xfrm>
            <a:off x="5960348" y="2818804"/>
            <a:ext cx="954594" cy="302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396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DA25A-3C05-9A69-86CE-85A6E36C6C31}"/>
              </a:ext>
            </a:extLst>
          </p:cNvPr>
          <p:cNvSpPr txBox="1"/>
          <p:nvPr/>
        </p:nvSpPr>
        <p:spPr>
          <a:xfrm>
            <a:off x="7005376" y="1975472"/>
            <a:ext cx="954594" cy="302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604</a:t>
            </a:r>
          </a:p>
        </p:txBody>
      </p:sp>
    </p:spTree>
    <p:extLst>
      <p:ext uri="{BB962C8B-B14F-4D97-AF65-F5344CB8AC3E}">
        <p14:creationId xmlns:p14="http://schemas.microsoft.com/office/powerpoint/2010/main" val="258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4"/>
          </p:nvPr>
        </p:nvSpPr>
        <p:spPr>
          <a:xfrm>
            <a:off x="914400" y="6544368"/>
            <a:ext cx="6705600" cy="167931"/>
          </a:xfrm>
          <a:ln>
            <a:noFill/>
          </a:ln>
        </p:spPr>
        <p:txBody>
          <a:bodyPr anchor="ctr"/>
          <a:lstStyle/>
          <a:p>
            <a:r>
              <a:rPr lang="en-US" dirty="0"/>
              <a:t>Footer information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923084"/>
            <a:ext cx="10363200" cy="914402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Future Work: Extensions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E3E03-461F-D146-8EA1-3939FD93EDF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5B2384-8696-2F7C-0902-AEF41C8023BE}"/>
              </a:ext>
            </a:extLst>
          </p:cNvPr>
          <p:cNvSpPr txBox="1">
            <a:spLocks/>
          </p:cNvSpPr>
          <p:nvPr/>
        </p:nvSpPr>
        <p:spPr>
          <a:xfrm>
            <a:off x="733530" y="2474020"/>
            <a:ext cx="10363200" cy="36576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400" b="0" i="1" kern="1200">
                <a:solidFill>
                  <a:srgbClr val="C95C3A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63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75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n-lt"/>
              </a:rPr>
              <a:t>Implement more directions than just N,E,S,W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n-lt"/>
              </a:rPr>
              <a:t>Human Comparison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n-lt"/>
              </a:rPr>
              <a:t>Experiment with stochastic monster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n-lt"/>
              </a:rPr>
              <a:t>Include “difficult terrain” or obstacles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7F894-1985-6526-0A18-5C972682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50" y="1600198"/>
            <a:ext cx="5225983" cy="365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0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70EFE-7412-DF6B-073D-7FC59C1322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30463B-FEC9-1D0D-2535-9F64D2705F9F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D&amp;D Optimal Combat Encounter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C5781F-2DA5-362B-08D7-4B9631C0CFF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4399" y="1097280"/>
            <a:ext cx="5260259" cy="48371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Problem &amp; Model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Dynamic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Numerical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Conclusions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D1CA1-E35A-C316-1C92-2E7F80D3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962" y="814781"/>
            <a:ext cx="4330395" cy="5613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0C72D-42B5-AF32-CCCC-A359D5255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127" y="6201446"/>
            <a:ext cx="1392390" cy="173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2642AF-28FA-59B4-857A-00430FD36480}"/>
              </a:ext>
            </a:extLst>
          </p:cNvPr>
          <p:cNvSpPr txBox="1"/>
          <p:nvPr/>
        </p:nvSpPr>
        <p:spPr>
          <a:xfrm>
            <a:off x="9132329" y="6173762"/>
            <a:ext cx="1923331" cy="201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DYNAMIC PROGRAMS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ED884-5BF9-E56A-73C1-48EEDB900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13" b="97280" l="6953" r="89980">
                        <a14:foregroundMark x1="22699" y1="42259" x2="38241" y2="42887"/>
                        <a14:foregroundMark x1="38241" y1="42887" x2="41309" y2="44351"/>
                        <a14:foregroundMark x1="48262" y1="44561" x2="59100" y2="40586"/>
                        <a14:foregroundMark x1="77914" y1="51046" x2="74847" y2="40586"/>
                        <a14:foregroundMark x1="74847" y1="40586" x2="75460" y2="43515"/>
                        <a14:foregroundMark x1="75869" y1="44770" x2="75665" y2="38703"/>
                        <a14:foregroundMark x1="34560" y1="7950" x2="18200" y2="19665"/>
                        <a14:foregroundMark x1="18200" y1="19665" x2="6339" y2="42678"/>
                        <a14:foregroundMark x1="6339" y1="42678" x2="5112" y2="69038"/>
                        <a14:foregroundMark x1="5112" y1="69038" x2="19018" y2="78661"/>
                        <a14:foregroundMark x1="19018" y1="78661" x2="24744" y2="88494"/>
                        <a14:foregroundMark x1="24744" y1="88494" x2="51943" y2="92887"/>
                        <a14:foregroundMark x1="51943" y1="92887" x2="79755" y2="83054"/>
                        <a14:foregroundMark x1="79755" y1="83054" x2="87117" y2="63389"/>
                        <a14:foregroundMark x1="87117" y1="63389" x2="85890" y2="36611"/>
                        <a14:foregroundMark x1="85890" y1="36611" x2="82004" y2="22594"/>
                        <a14:foregroundMark x1="82004" y1="22594" x2="68712" y2="12552"/>
                        <a14:foregroundMark x1="68712" y1="12552" x2="33538" y2="7322"/>
                        <a14:foregroundMark x1="21268" y1="31172" x2="7771" y2="40795"/>
                        <a14:foregroundMark x1="7771" y1="40795" x2="5521" y2="52929"/>
                        <a14:foregroundMark x1="5521" y1="52929" x2="6953" y2="64226"/>
                        <a14:foregroundMark x1="6953" y1="64226" x2="14519" y2="72385"/>
                        <a14:foregroundMark x1="14519" y1="72385" x2="23517" y2="56276"/>
                        <a14:foregroundMark x1="23517" y1="56276" x2="25767" y2="35146"/>
                        <a14:foregroundMark x1="25767" y1="35146" x2="19223" y2="28661"/>
                        <a14:foregroundMark x1="67894" y1="38075" x2="57055" y2="43096"/>
                        <a14:foregroundMark x1="57055" y1="43096" x2="59100" y2="41423"/>
                        <a14:foregroundMark x1="65644" y1="44770" x2="61554" y2="43933"/>
                        <a14:foregroundMark x1="25767" y1="93515" x2="44581" y2="97699"/>
                        <a14:foregroundMark x1="44581" y1="97699" x2="56851" y2="97280"/>
                        <a14:foregroundMark x1="56851" y1="97280" x2="65235" y2="91004"/>
                        <a14:foregroundMark x1="75460" y1="82218" x2="86503" y2="73222"/>
                        <a14:foregroundMark x1="86503" y1="73222" x2="86912" y2="70293"/>
                        <a14:foregroundMark x1="79141" y1="82845" x2="79959" y2="83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809422" y="962340"/>
            <a:ext cx="1530043" cy="1495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0F6576-8C6E-A116-FC5B-D3F176DDA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13" b="97280" l="6953" r="89980">
                        <a14:foregroundMark x1="22699" y1="42259" x2="38241" y2="42887"/>
                        <a14:foregroundMark x1="38241" y1="42887" x2="41309" y2="44351"/>
                        <a14:foregroundMark x1="48262" y1="44561" x2="59100" y2="40586"/>
                        <a14:foregroundMark x1="77914" y1="51046" x2="74847" y2="40586"/>
                        <a14:foregroundMark x1="74847" y1="40586" x2="75460" y2="43515"/>
                        <a14:foregroundMark x1="75869" y1="44770" x2="75665" y2="38703"/>
                        <a14:foregroundMark x1="34560" y1="7950" x2="18200" y2="19665"/>
                        <a14:foregroundMark x1="18200" y1="19665" x2="6339" y2="42678"/>
                        <a14:foregroundMark x1="6339" y1="42678" x2="5112" y2="69038"/>
                        <a14:foregroundMark x1="5112" y1="69038" x2="19018" y2="78661"/>
                        <a14:foregroundMark x1="19018" y1="78661" x2="24744" y2="88494"/>
                        <a14:foregroundMark x1="24744" y1="88494" x2="51943" y2="92887"/>
                        <a14:foregroundMark x1="51943" y1="92887" x2="79755" y2="83054"/>
                        <a14:foregroundMark x1="79755" y1="83054" x2="87117" y2="63389"/>
                        <a14:foregroundMark x1="87117" y1="63389" x2="85890" y2="36611"/>
                        <a14:foregroundMark x1="85890" y1="36611" x2="82004" y2="22594"/>
                        <a14:foregroundMark x1="82004" y1="22594" x2="68712" y2="12552"/>
                        <a14:foregroundMark x1="68712" y1="12552" x2="33538" y2="7322"/>
                        <a14:foregroundMark x1="21268" y1="31172" x2="7771" y2="40795"/>
                        <a14:foregroundMark x1="7771" y1="40795" x2="5521" y2="52929"/>
                        <a14:foregroundMark x1="5521" y1="52929" x2="6953" y2="64226"/>
                        <a14:foregroundMark x1="6953" y1="64226" x2="14519" y2="72385"/>
                        <a14:foregroundMark x1="14519" y1="72385" x2="23517" y2="56276"/>
                        <a14:foregroundMark x1="23517" y1="56276" x2="25767" y2="35146"/>
                        <a14:foregroundMark x1="25767" y1="35146" x2="19223" y2="28661"/>
                        <a14:foregroundMark x1="67894" y1="38075" x2="57055" y2="43096"/>
                        <a14:foregroundMark x1="57055" y1="43096" x2="59100" y2="41423"/>
                        <a14:foregroundMark x1="65644" y1="44770" x2="61554" y2="43933"/>
                        <a14:foregroundMark x1="25767" y1="93515" x2="44581" y2="97699"/>
                        <a14:foregroundMark x1="44581" y1="97699" x2="56851" y2="97280"/>
                        <a14:foregroundMark x1="56851" y1="97280" x2="65235" y2="91004"/>
                        <a14:foregroundMark x1="75460" y1="82218" x2="86503" y2="73222"/>
                        <a14:foregroundMark x1="86503" y1="73222" x2="86912" y2="70293"/>
                        <a14:foregroundMark x1="79141" y1="82845" x2="79959" y2="83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8510" y="2202425"/>
            <a:ext cx="750968" cy="734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EA307B-3516-E0F7-BE3D-17DA92A6D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13" b="97280" l="6953" r="89980">
                        <a14:foregroundMark x1="22699" y1="42259" x2="38241" y2="42887"/>
                        <a14:foregroundMark x1="38241" y1="42887" x2="41309" y2="44351"/>
                        <a14:foregroundMark x1="48262" y1="44561" x2="59100" y2="40586"/>
                        <a14:foregroundMark x1="77914" y1="51046" x2="74847" y2="40586"/>
                        <a14:foregroundMark x1="74847" y1="40586" x2="75460" y2="43515"/>
                        <a14:foregroundMark x1="75869" y1="44770" x2="75665" y2="38703"/>
                        <a14:foregroundMark x1="34560" y1="7950" x2="18200" y2="19665"/>
                        <a14:foregroundMark x1="18200" y1="19665" x2="6339" y2="42678"/>
                        <a14:foregroundMark x1="6339" y1="42678" x2="5112" y2="69038"/>
                        <a14:foregroundMark x1="5112" y1="69038" x2="19018" y2="78661"/>
                        <a14:foregroundMark x1="19018" y1="78661" x2="24744" y2="88494"/>
                        <a14:foregroundMark x1="24744" y1="88494" x2="51943" y2="92887"/>
                        <a14:foregroundMark x1="51943" y1="92887" x2="79755" y2="83054"/>
                        <a14:foregroundMark x1="79755" y1="83054" x2="87117" y2="63389"/>
                        <a14:foregroundMark x1="87117" y1="63389" x2="85890" y2="36611"/>
                        <a14:foregroundMark x1="85890" y1="36611" x2="82004" y2="22594"/>
                        <a14:foregroundMark x1="82004" y1="22594" x2="68712" y2="12552"/>
                        <a14:foregroundMark x1="68712" y1="12552" x2="33538" y2="7322"/>
                        <a14:foregroundMark x1="21268" y1="31172" x2="7771" y2="40795"/>
                        <a14:foregroundMark x1="7771" y1="40795" x2="5521" y2="52929"/>
                        <a14:foregroundMark x1="5521" y1="52929" x2="6953" y2="64226"/>
                        <a14:foregroundMark x1="6953" y1="64226" x2="14519" y2="72385"/>
                        <a14:foregroundMark x1="14519" y1="72385" x2="23517" y2="56276"/>
                        <a14:foregroundMark x1="23517" y1="56276" x2="25767" y2="35146"/>
                        <a14:foregroundMark x1="25767" y1="35146" x2="19223" y2="28661"/>
                        <a14:foregroundMark x1="67894" y1="38075" x2="57055" y2="43096"/>
                        <a14:foregroundMark x1="57055" y1="43096" x2="59100" y2="41423"/>
                        <a14:foregroundMark x1="65644" y1="44770" x2="61554" y2="43933"/>
                        <a14:foregroundMark x1="25767" y1="93515" x2="44581" y2="97699"/>
                        <a14:foregroundMark x1="44581" y1="97699" x2="56851" y2="97280"/>
                        <a14:foregroundMark x1="56851" y1="97280" x2="65235" y2="91004"/>
                        <a14:foregroundMark x1="75460" y1="82218" x2="86503" y2="73222"/>
                        <a14:foregroundMark x1="86503" y1="73222" x2="86912" y2="70293"/>
                        <a14:foregroundMark x1="79141" y1="82845" x2="79959" y2="83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334164" y="2951765"/>
            <a:ext cx="711232" cy="6952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5911CC-D714-36C6-08E8-A5724958A7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15" b="89970" l="9265" r="89457">
                        <a14:foregroundMark x1="30245" y1="70176" x2="34185" y2="66869"/>
                        <a14:foregroundMark x1="36422" y1="10334" x2="60064" y2="8815"/>
                        <a14:foregroundMark x1="60064" y1="8815" x2="79233" y2="27052"/>
                        <a14:foregroundMark x1="79233" y1="27052" x2="81568" y2="33272"/>
                        <a14:foregroundMark x1="81849" y1="62032" x2="75022" y2="79451"/>
                        <a14:backgroundMark x1="31310" y1="12462" x2="20128" y2="26140"/>
                        <a14:backgroundMark x1="20128" y1="26140" x2="25559" y2="77508"/>
                        <a14:backgroundMark x1="25559" y1="77508" x2="22045" y2="86930"/>
                        <a14:backgroundMark x1="10863" y1="39514" x2="14696" y2="83587"/>
                        <a14:backgroundMark x1="14696" y1="83587" x2="12780" y2="89666"/>
                        <a14:backgroundMark x1="12780" y1="36778" x2="16613" y2="31915"/>
                        <a14:backgroundMark x1="24601" y1="72644" x2="30671" y2="92705"/>
                        <a14:backgroundMark x1="32268" y1="83587" x2="30032" y2="78116"/>
                        <a14:backgroundMark x1="27796" y1="58967" x2="26198" y2="25836"/>
                        <a14:backgroundMark x1="84984" y1="32827" x2="87540" y2="50456"/>
                        <a14:backgroundMark x1="87540" y1="50456" x2="84345" y2="62614"/>
                        <a14:backgroundMark x1="84665" y1="33739" x2="75719" y2="10334"/>
                        <a14:backgroundMark x1="22684" y1="26444" x2="34185" y2="13070"/>
                        <a14:backgroundMark x1="34185" y1="13070" x2="35463" y2="9422"/>
                        <a14:backgroundMark x1="6709" y1="60790" x2="19489" y2="93313"/>
                        <a14:backgroundMark x1="75719" y1="87538" x2="81470" y2="75380"/>
                        <a14:backgroundMark x1="72204" y1="85106" x2="80192" y2="75988"/>
                        <a14:backgroundMark x1="73482" y1="81459" x2="74441" y2="79331"/>
                        <a14:backgroundMark x1="74121" y1="88450" x2="68051" y2="85410"/>
                        <a14:backgroundMark x1="29073" y1="62006" x2="28435" y2="510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91844">
            <a:off x="8427259" y="3239233"/>
            <a:ext cx="638255" cy="670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10807D-56A5-403A-21B0-9226F659DC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15" b="89970" l="9265" r="89457">
                        <a14:foregroundMark x1="30245" y1="70176" x2="34185" y2="66869"/>
                        <a14:foregroundMark x1="36422" y1="10334" x2="60064" y2="8815"/>
                        <a14:foregroundMark x1="60064" y1="8815" x2="79233" y2="27052"/>
                        <a14:foregroundMark x1="79233" y1="27052" x2="81568" y2="33272"/>
                        <a14:foregroundMark x1="81849" y1="62032" x2="75022" y2="79451"/>
                        <a14:backgroundMark x1="31310" y1="12462" x2="20128" y2="26140"/>
                        <a14:backgroundMark x1="20128" y1="26140" x2="25559" y2="77508"/>
                        <a14:backgroundMark x1="25559" y1="77508" x2="22045" y2="86930"/>
                        <a14:backgroundMark x1="10863" y1="39514" x2="14696" y2="83587"/>
                        <a14:backgroundMark x1="14696" y1="83587" x2="12780" y2="89666"/>
                        <a14:backgroundMark x1="12780" y1="36778" x2="16613" y2="31915"/>
                        <a14:backgroundMark x1="24601" y1="72644" x2="30671" y2="92705"/>
                        <a14:backgroundMark x1="32268" y1="83587" x2="30032" y2="78116"/>
                        <a14:backgroundMark x1="27796" y1="58967" x2="26198" y2="25836"/>
                        <a14:backgroundMark x1="84984" y1="32827" x2="87540" y2="50456"/>
                        <a14:backgroundMark x1="87540" y1="50456" x2="84345" y2="62614"/>
                        <a14:backgroundMark x1="84665" y1="33739" x2="75719" y2="10334"/>
                        <a14:backgroundMark x1="22684" y1="26444" x2="34185" y2="13070"/>
                        <a14:backgroundMark x1="34185" y1="13070" x2="35463" y2="9422"/>
                        <a14:backgroundMark x1="6709" y1="60790" x2="19489" y2="93313"/>
                        <a14:backgroundMark x1="75719" y1="87538" x2="81470" y2="75380"/>
                        <a14:backgroundMark x1="72204" y1="85106" x2="80192" y2="75988"/>
                        <a14:backgroundMark x1="73482" y1="81459" x2="74441" y2="79331"/>
                        <a14:backgroundMark x1="74121" y1="88450" x2="68051" y2="85410"/>
                        <a14:backgroundMark x1="29073" y1="62006" x2="28435" y2="510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47494">
            <a:off x="9498255" y="2941241"/>
            <a:ext cx="486566" cy="5114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F92C5-0A78-0AE3-8ADF-F1B0057A6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15" b="89970" l="9265" r="89457">
                        <a14:foregroundMark x1="30245" y1="70176" x2="34185" y2="66869"/>
                        <a14:foregroundMark x1="36422" y1="10334" x2="60064" y2="8815"/>
                        <a14:foregroundMark x1="60064" y1="8815" x2="79233" y2="27052"/>
                        <a14:foregroundMark x1="79233" y1="27052" x2="81568" y2="33272"/>
                        <a14:foregroundMark x1="81849" y1="62032" x2="75022" y2="79451"/>
                        <a14:backgroundMark x1="31310" y1="12462" x2="20128" y2="26140"/>
                        <a14:backgroundMark x1="20128" y1="26140" x2="25559" y2="77508"/>
                        <a14:backgroundMark x1="25559" y1="77508" x2="22045" y2="86930"/>
                        <a14:backgroundMark x1="10863" y1="39514" x2="14696" y2="83587"/>
                        <a14:backgroundMark x1="14696" y1="83587" x2="12780" y2="89666"/>
                        <a14:backgroundMark x1="12780" y1="36778" x2="16613" y2="31915"/>
                        <a14:backgroundMark x1="24601" y1="72644" x2="30671" y2="92705"/>
                        <a14:backgroundMark x1="32268" y1="83587" x2="30032" y2="78116"/>
                        <a14:backgroundMark x1="27796" y1="58967" x2="26198" y2="25836"/>
                        <a14:backgroundMark x1="84984" y1="32827" x2="87540" y2="50456"/>
                        <a14:backgroundMark x1="87540" y1="50456" x2="84345" y2="62614"/>
                        <a14:backgroundMark x1="84665" y1="33739" x2="75719" y2="10334"/>
                        <a14:backgroundMark x1="22684" y1="26444" x2="34185" y2="13070"/>
                        <a14:backgroundMark x1="34185" y1="13070" x2="35463" y2="9422"/>
                        <a14:backgroundMark x1="6709" y1="60790" x2="19489" y2="93313"/>
                        <a14:backgroundMark x1="75719" y1="87538" x2="81470" y2="75380"/>
                        <a14:backgroundMark x1="72204" y1="85106" x2="80192" y2="75988"/>
                        <a14:backgroundMark x1="73482" y1="81459" x2="74441" y2="79331"/>
                        <a14:backgroundMark x1="74121" y1="88450" x2="68051" y2="85410"/>
                        <a14:backgroundMark x1="29073" y1="62006" x2="28435" y2="510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178712" flipH="1">
            <a:off x="6640323" y="500395"/>
            <a:ext cx="1517379" cy="15949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25A828-4847-0FBA-8C1A-4C1434CD5F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15" b="89970" l="9265" r="89457">
                        <a14:foregroundMark x1="30245" y1="70176" x2="34185" y2="66869"/>
                        <a14:foregroundMark x1="36422" y1="10334" x2="60064" y2="8815"/>
                        <a14:foregroundMark x1="60064" y1="8815" x2="79233" y2="27052"/>
                        <a14:foregroundMark x1="79233" y1="27052" x2="81568" y2="33272"/>
                        <a14:foregroundMark x1="81849" y1="62032" x2="75022" y2="79451"/>
                        <a14:backgroundMark x1="31310" y1="12462" x2="20128" y2="26140"/>
                        <a14:backgroundMark x1="20128" y1="26140" x2="25559" y2="77508"/>
                        <a14:backgroundMark x1="25559" y1="77508" x2="22045" y2="86930"/>
                        <a14:backgroundMark x1="10863" y1="39514" x2="14696" y2="83587"/>
                        <a14:backgroundMark x1="14696" y1="83587" x2="12780" y2="89666"/>
                        <a14:backgroundMark x1="12780" y1="36778" x2="16613" y2="31915"/>
                        <a14:backgroundMark x1="24601" y1="72644" x2="30671" y2="92705"/>
                        <a14:backgroundMark x1="32268" y1="83587" x2="30032" y2="78116"/>
                        <a14:backgroundMark x1="27796" y1="58967" x2="26198" y2="25836"/>
                        <a14:backgroundMark x1="84984" y1="32827" x2="87540" y2="50456"/>
                        <a14:backgroundMark x1="87540" y1="50456" x2="84345" y2="62614"/>
                        <a14:backgroundMark x1="84665" y1="33739" x2="75719" y2="10334"/>
                        <a14:backgroundMark x1="22684" y1="26444" x2="34185" y2="13070"/>
                        <a14:backgroundMark x1="34185" y1="13070" x2="35463" y2="9422"/>
                        <a14:backgroundMark x1="6709" y1="60790" x2="19489" y2="93313"/>
                        <a14:backgroundMark x1="75719" y1="87538" x2="81470" y2="75380"/>
                        <a14:backgroundMark x1="72204" y1="85106" x2="80192" y2="75988"/>
                        <a14:backgroundMark x1="73482" y1="81459" x2="74441" y2="79331"/>
                        <a14:backgroundMark x1="74121" y1="88450" x2="68051" y2="85410"/>
                        <a14:backgroundMark x1="29073" y1="62006" x2="28435" y2="510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1612" y="1958008"/>
            <a:ext cx="750968" cy="7893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66970F-5E60-A206-6CFF-DF23E86F3B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7985" y="646600"/>
            <a:ext cx="609685" cy="1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61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13254"/>
            <a:ext cx="10363200" cy="914402"/>
          </a:xfrm>
        </p:spPr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Introduction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914400" y="1688125"/>
            <a:ext cx="6705600" cy="4120810"/>
          </a:xfrm>
        </p:spPr>
        <p:txBody>
          <a:bodyPr/>
          <a:lstStyle/>
          <a:p>
            <a:r>
              <a:rPr lang="en-US" sz="2000" dirty="0"/>
              <a:t>Dungeons &amp; Dragons (D&amp;D) is a tabletop roleplaying game.</a:t>
            </a:r>
            <a:endParaRPr lang="en-US" sz="1600" dirty="0"/>
          </a:p>
          <a:p>
            <a:pPr lvl="1"/>
            <a:r>
              <a:rPr lang="en-US" sz="1600" dirty="0"/>
              <a:t>Combat encounters consist of an enemy (monster) and player characters (PCs). The PCs want to defeat the monster and remain alive themselves. The success of their actions is determined by a dice roll.</a:t>
            </a:r>
          </a:p>
          <a:p>
            <a:pPr lvl="1"/>
            <a:r>
              <a:rPr lang="en-US" sz="1600" dirty="0"/>
              <a:t>General process for a combat encounter: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moves their PC on the battle-map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chooses an action to perform (weapon attack, health potion, etc.)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rolls required dice to determine the outcome of that action</a:t>
            </a:r>
          </a:p>
          <a:p>
            <a:pPr lvl="1">
              <a:buNone/>
            </a:pPr>
            <a:endParaRPr lang="en-US" sz="1600" dirty="0"/>
          </a:p>
          <a:p>
            <a:pPr lvl="1">
              <a:buNone/>
            </a:pPr>
            <a:r>
              <a:rPr lang="en-US" sz="1600" dirty="0"/>
              <a:t>Motivation: Given a dynamic combat scenario, what are the optimal actions to take to ensure that you don’t kill your character?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BFB825-285D-4FB4-47BF-B0A5087F17F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7935448" y="1688125"/>
            <a:ext cx="3894852" cy="2233880"/>
          </a:xfrm>
        </p:spPr>
      </p:pic>
      <p:sp>
        <p:nvSpPr>
          <p:cNvPr id="10" name="Text Placeholder 9"/>
          <p:cNvSpPr>
            <a:spLocks noGrp="1"/>
          </p:cNvSpPr>
          <p:nvPr>
            <p:ph type="body" idx="28"/>
          </p:nvPr>
        </p:nvSpPr>
        <p:spPr>
          <a:xfrm>
            <a:off x="914400" y="476296"/>
            <a:ext cx="10363200" cy="451948"/>
          </a:xfrm>
        </p:spPr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19AACF-7B35-8340-8D31-8C291A22EC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6012694"/>
            <a:ext cx="6705600" cy="583493"/>
          </a:xfrm>
        </p:spPr>
        <p:txBody>
          <a:bodyPr/>
          <a:lstStyle/>
          <a:p>
            <a:r>
              <a:rPr lang="en-US" dirty="0">
                <a:solidFill>
                  <a:srgbClr val="CEC9B5"/>
                </a:solidFill>
              </a:rPr>
              <a:t>https://www.reddit.com/r/DungeonsAndDragons/comments/nozopn/free_vtt_token_generator_and_battle_maps_for_your/</a:t>
            </a:r>
          </a:p>
          <a:p>
            <a:r>
              <a:rPr lang="en-US" dirty="0">
                <a:solidFill>
                  <a:srgbClr val="CEC9B5"/>
                </a:solidFill>
              </a:rPr>
              <a:t>https://www.etsy.com/listing/813121763/bundle-dnd-dice-svg-dungeons-and-dragons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9B0C1-38E3-00F8-D179-32362157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48" y="4083002"/>
            <a:ext cx="3894852" cy="24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7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Footer information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D&amp;D Combat → Problem Constraints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D&amp;D Optimal Combat Encounter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819946"/>
              </p:ext>
            </p:extLst>
          </p:nvPr>
        </p:nvGraphicFramePr>
        <p:xfrm>
          <a:off x="770467" y="1577389"/>
          <a:ext cx="10651066" cy="5014888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325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5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968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</a:rPr>
                        <a:t>D&amp;D 5e Combat Rules</a:t>
                      </a:r>
                    </a:p>
                  </a:txBody>
                  <a:tcPr marL="103858" marR="207717" marT="83087" marB="83087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</a:rPr>
                        <a:t>D&amp;D Combat for Dynamic Programming</a:t>
                      </a:r>
                    </a:p>
                  </a:txBody>
                  <a:tcPr marL="103858" marR="207717" marT="83087" marB="83087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tx2">
                          <a:lumMod val="20000"/>
                          <a:lumOff val="80000"/>
                        </a:schemeClr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PCs can move at any point in their turn</a:t>
                      </a:r>
                    </a:p>
                  </a:txBody>
                  <a:tcPr marL="103858" marR="207717" marT="207717" marB="207717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moves at the start of their turn</a:t>
                      </a:r>
                    </a:p>
                  </a:txBody>
                  <a:tcPr marL="103858" marR="207717" marT="207717" marB="207717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PCs can move an amount equal to their “movement speed” per turn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moves one grid block per turn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PCs get a “bonus action” to allow them to cast spells, use class features, etc. 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only gets one action (melee or ranged attack) and no bonus action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72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“Natural 20” is a critical strike + automatic hit, and a “Natural 1” is a critical fail + automatic miss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Natural 20 and Natural 1 rolls count as a regular success/fail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72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can interact with the environment (set traps, tie ropes, etc.)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Environment is flat, boundless, and has no objects to interact with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70928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98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914400" y="1563166"/>
            <a:ext cx="6167718" cy="4537806"/>
          </a:xfrm>
        </p:spPr>
        <p:txBody>
          <a:bodyPr/>
          <a:lstStyle/>
          <a:p>
            <a:pPr>
              <a:buNone/>
            </a:pPr>
            <a:r>
              <a:rPr lang="en-US" sz="1800" b="1" i="0" dirty="0"/>
              <a:t>D&amp;D Combat for DP Ruleset:</a:t>
            </a:r>
          </a:p>
          <a:p>
            <a:pPr lvl="3"/>
            <a:r>
              <a:rPr lang="en-US" sz="1600" dirty="0"/>
              <a:t>1 monster, 1 player character</a:t>
            </a:r>
          </a:p>
          <a:p>
            <a:pPr lvl="4"/>
            <a:r>
              <a:rPr lang="en-US" sz="1600" dirty="0"/>
              <a:t>Same weapon dice, health, and movement</a:t>
            </a:r>
          </a:p>
          <a:p>
            <a:pPr lvl="3"/>
            <a:r>
              <a:rPr lang="en-US" sz="1600" dirty="0"/>
              <a:t>Movement:</a:t>
            </a:r>
          </a:p>
          <a:p>
            <a:pPr lvl="4"/>
            <a:r>
              <a:rPr lang="en-US" sz="1600" dirty="0"/>
              <a:t>PC will move at the start of its turn, then perform an action</a:t>
            </a:r>
          </a:p>
          <a:p>
            <a:pPr lvl="4"/>
            <a:r>
              <a:rPr lang="en-US" sz="1600" dirty="0"/>
              <a:t>Monster will always move toward the player</a:t>
            </a:r>
          </a:p>
          <a:p>
            <a:pPr lvl="4"/>
            <a:r>
              <a:rPr lang="en-US" sz="1600" dirty="0"/>
              <a:t>Movement includes all cardinal directions</a:t>
            </a:r>
          </a:p>
          <a:p>
            <a:pPr lvl="3"/>
            <a:r>
              <a:rPr lang="en-US" sz="1600" dirty="0"/>
              <a:t>Combat:</a:t>
            </a:r>
          </a:p>
          <a:p>
            <a:pPr lvl="4"/>
            <a:r>
              <a:rPr lang="en-US" sz="1600" dirty="0"/>
              <a:t>PC and monster can perform one melee or ranged attack per turn</a:t>
            </a:r>
          </a:p>
          <a:p>
            <a:pPr lvl="4"/>
            <a:r>
              <a:rPr lang="en-US" sz="1600" dirty="0"/>
              <a:t>PC can perform one heal action, monster cannot heal</a:t>
            </a:r>
          </a:p>
          <a:p>
            <a:pPr lvl="4"/>
            <a:r>
              <a:rPr lang="en-US" sz="1600" dirty="0"/>
              <a:t>PC and monster can choose to do nothing on their turn</a:t>
            </a:r>
          </a:p>
          <a:p>
            <a:pPr marL="169862" lvl="4" indent="0">
              <a:buNone/>
            </a:pPr>
            <a:endParaRPr lang="en-US" sz="1600" dirty="0"/>
          </a:p>
          <a:p>
            <a:pPr lvl="4"/>
            <a:endParaRPr lang="en-US" sz="1800" dirty="0"/>
          </a:p>
          <a:p>
            <a:pPr lvl="5"/>
            <a:endParaRPr lang="en-US" sz="1800" dirty="0"/>
          </a:p>
          <a:p>
            <a:pPr lvl="5">
              <a:buNone/>
            </a:pPr>
            <a:endParaRPr lang="en-US" sz="1800" dirty="0"/>
          </a:p>
          <a:p>
            <a:pPr lvl="5">
              <a:buNone/>
            </a:pPr>
            <a:endParaRPr lang="en-US" sz="18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Footer information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Problem Formulation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BA7399-41F2-6142-B7DE-CE3EEAB169B8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791E2-CE51-55F2-8BDF-583D01F12628}"/>
              </a:ext>
            </a:extLst>
          </p:cNvPr>
          <p:cNvSpPr txBox="1"/>
          <p:nvPr/>
        </p:nvSpPr>
        <p:spPr>
          <a:xfrm>
            <a:off x="6777317" y="3560758"/>
            <a:ext cx="4652683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/>
            <a:endParaRPr lang="en-US" sz="1600" dirty="0"/>
          </a:p>
          <a:p>
            <a:pPr marL="169862" lvl="4" indent="0">
              <a:buFont typeface="Wingdings" panose="05000000000000000000" pitchFamily="2" charset="2"/>
              <a:buNone/>
            </a:pPr>
            <a:endParaRPr lang="en-US" sz="1600" dirty="0"/>
          </a:p>
          <a:p>
            <a:pPr lvl="4"/>
            <a:endParaRPr lang="en-US" sz="1800" dirty="0"/>
          </a:p>
          <a:p>
            <a:pPr lvl="5"/>
            <a:endParaRPr lang="en-US" sz="1800" dirty="0"/>
          </a:p>
          <a:p>
            <a:pPr lvl="5">
              <a:buFont typeface="Arial" panose="020B0604020202020204" pitchFamily="34" charset="0"/>
              <a:buNone/>
            </a:pPr>
            <a:endParaRPr lang="en-US" sz="1800" dirty="0"/>
          </a:p>
          <a:p>
            <a:pPr lvl="5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753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13254"/>
            <a:ext cx="10363200" cy="914402"/>
          </a:xfrm>
        </p:spPr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Model Formulation: State, Input, and Noise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914400" y="1688125"/>
            <a:ext cx="3858768" cy="4120810"/>
          </a:xfrm>
        </p:spPr>
        <p:txBody>
          <a:bodyPr/>
          <a:lstStyle/>
          <a:p>
            <a:pPr lvl="1"/>
            <a:r>
              <a:rPr lang="en-US" sz="1600" b="1" dirty="0"/>
              <a:t>System States:</a:t>
            </a:r>
          </a:p>
          <a:p>
            <a:pPr lvl="1"/>
            <a:r>
              <a:rPr lang="en-US" sz="1600" dirty="0"/>
              <a:t>	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Current position of PC and Monster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Current HP of PC and monster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Potion availability (PC only)</a:t>
            </a:r>
          </a:p>
          <a:p>
            <a:pPr lvl="1">
              <a:buNone/>
            </a:pPr>
            <a:endParaRPr lang="en-US" sz="1600" dirty="0"/>
          </a:p>
          <a:p>
            <a:pPr lvl="1">
              <a:buNone/>
            </a:pPr>
            <a:r>
              <a:rPr lang="en-US" sz="1600" b="1" dirty="0"/>
              <a:t>System Inputs:</a:t>
            </a:r>
          </a:p>
          <a:p>
            <a:pPr lvl="1">
              <a:buNone/>
            </a:pPr>
            <a:endParaRPr lang="en-US" sz="1600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 Direction of movement</a:t>
            </a:r>
          </a:p>
          <a:p>
            <a:pPr lvl="1">
              <a:buNone/>
            </a:pPr>
            <a:endParaRPr lang="en-US" sz="16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 Action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8"/>
          </p:nvPr>
        </p:nvSpPr>
        <p:spPr>
          <a:xfrm>
            <a:off x="914400" y="476296"/>
            <a:ext cx="10363200" cy="451948"/>
          </a:xfrm>
        </p:spPr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A15CF0-559B-2F7F-8F5F-9EAC804894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9F6D602-8524-58DC-B18A-F81EB1CE2557}"/>
              </a:ext>
            </a:extLst>
          </p:cNvPr>
          <p:cNvSpPr txBox="1">
            <a:spLocks/>
          </p:cNvSpPr>
          <p:nvPr/>
        </p:nvSpPr>
        <p:spPr>
          <a:xfrm>
            <a:off x="6620683" y="1754217"/>
            <a:ext cx="4836458" cy="4120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400" b="0" i="1" kern="1200">
                <a:solidFill>
                  <a:srgbClr val="C95C3A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63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75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en-US" sz="1600" b="1" dirty="0"/>
              <a:t>System Noise:</a:t>
            </a:r>
            <a:endParaRPr lang="en-US" sz="16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The dice rolls of the PC and monster are stocastic: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sz="1100" dirty="0"/>
              <a:t>Each scaler noise value is the value of the associated dice roll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The derived success and failure of an attack: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sz="1100" dirty="0"/>
              <a:t>The Success and Fail tests whether the d20 roll plus strength/</a:t>
            </a:r>
            <a:r>
              <a:rPr lang="en-US" sz="1100" dirty="0" err="1"/>
              <a:t>dext</a:t>
            </a:r>
            <a:r>
              <a:rPr lang="en-US" sz="1100" dirty="0"/>
              <a:t> are greater than the opponents AC</a:t>
            </a:r>
            <a:endParaRPr lang="en-US" sz="1600" dirty="0"/>
          </a:p>
          <a:p>
            <a:pPr lvl="1"/>
            <a:endParaRPr lang="en-US" sz="1600" dirty="0"/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832EA-0931-64CC-4AD7-E54240FB0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2405124"/>
            <a:ext cx="2247928" cy="6985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135B72-6992-DADA-BE6B-1E41C1E91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783" y="2624550"/>
            <a:ext cx="1438476" cy="3012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1BC0B3-04C3-98F9-1156-1998F1D81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482" y="3264881"/>
            <a:ext cx="2683820" cy="3073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2690FEC-FA01-A4DB-4042-148DFEDCE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5422" y="1722363"/>
            <a:ext cx="1732020" cy="6111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82C5F47-F276-1849-F63D-B13DF47B9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624" y="5248734"/>
            <a:ext cx="3065176" cy="1889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553945-0D42-E434-5660-A10C08B66B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9858" y="5882109"/>
            <a:ext cx="3121825" cy="1792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023EBB-5B9F-6018-6C7E-1E3A337848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6581" y="4275780"/>
            <a:ext cx="2019355" cy="54258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FE76600-9DC7-3F78-590A-C1A093491D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6247" y="3754348"/>
            <a:ext cx="3264612" cy="5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35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6AA76910-382A-7491-FD93-E230DC50B0AE}"/>
              </a:ext>
            </a:extLst>
          </p:cNvPr>
          <p:cNvSpPr txBox="1"/>
          <p:nvPr/>
        </p:nvSpPr>
        <p:spPr>
          <a:xfrm>
            <a:off x="783849" y="4351066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solidFill>
                  <a:srgbClr val="000000"/>
                </a:solidFill>
                <a:latin typeface="Franklin Gothic Book"/>
              </a:rPr>
              <a:t>Movement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PC movement is a deterministic input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1600" dirty="0">
              <a:solidFill>
                <a:srgbClr val="000000"/>
              </a:solidFill>
              <a:latin typeface="Franklin Gothic Book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Franklin Gothic Book"/>
              </a:rPr>
              <a:t>Monster always moves in the direction of the PC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srgbClr val="000000"/>
              </a:solidFill>
              <a:latin typeface="Franklin Gothic Book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13254"/>
            <a:ext cx="10363200" cy="914402"/>
          </a:xfrm>
        </p:spPr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Model Formulation: State-Update Equations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8"/>
          </p:nvPr>
        </p:nvSpPr>
        <p:spPr>
          <a:xfrm>
            <a:off x="914400" y="476296"/>
            <a:ext cx="10363200" cy="451948"/>
          </a:xfrm>
        </p:spPr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D07EF05-C38C-0820-4955-07CDB5852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42" y="2666953"/>
            <a:ext cx="4724398" cy="94313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A1F6E8D-124E-A257-A535-336AC2CE6BE1}"/>
              </a:ext>
            </a:extLst>
          </p:cNvPr>
          <p:cNvSpPr txBox="1"/>
          <p:nvPr/>
        </p:nvSpPr>
        <p:spPr>
          <a:xfrm>
            <a:off x="6831105" y="1728462"/>
            <a:ext cx="483645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solidFill>
                  <a:srgbClr val="000000"/>
                </a:solidFill>
                <a:latin typeface="Franklin Gothic Book"/>
              </a:rPr>
              <a:t>Actions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PC Action (dependent on input and within range)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1600" dirty="0">
              <a:solidFill>
                <a:srgbClr val="000000"/>
              </a:solidFill>
              <a:latin typeface="Franklin Gothic Book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1600" dirty="0">
              <a:solidFill>
                <a:srgbClr val="000000"/>
              </a:solidFill>
              <a:latin typeface="Franklin Gothic Book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1600" dirty="0">
              <a:solidFill>
                <a:srgbClr val="000000"/>
              </a:solidFill>
              <a:latin typeface="Franklin Gothic Book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Franklin Gothic Book"/>
              </a:rPr>
              <a:t>Monster Action (only dependent on within range)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1600" dirty="0">
              <a:solidFill>
                <a:srgbClr val="000000"/>
              </a:solidFill>
              <a:latin typeface="Franklin Gothic Book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1600" dirty="0">
              <a:solidFill>
                <a:srgbClr val="000000"/>
              </a:solidFill>
              <a:latin typeface="Franklin Gothic Book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1600" dirty="0">
              <a:solidFill>
                <a:srgbClr val="000000"/>
              </a:solidFill>
              <a:latin typeface="Franklin Gothic Book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1600" dirty="0">
              <a:solidFill>
                <a:srgbClr val="000000"/>
              </a:solidFill>
              <a:latin typeface="Franklin Gothic Book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srgbClr val="000000"/>
              </a:solidFill>
              <a:latin typeface="Franklin Gothic Book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No weapon modifiers for PC or monster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Dice roll +0 for melee and ranged attacks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Attack ranges: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Melee: 1 block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Ranged: 2 blocks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FDF547D-03F5-7F9E-7BDF-F73E49CB4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531" y="3809236"/>
            <a:ext cx="5176390" cy="9515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2B154B5-8A65-E324-7176-B89692CC9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815" y="5762299"/>
            <a:ext cx="3548150" cy="4885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F0EB3A-1292-8494-EBDA-33859F194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4670" y="4939900"/>
            <a:ext cx="1936377" cy="3613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E2A4BCD-07B6-9C2F-AEC0-89F3150B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5414" y="2388355"/>
            <a:ext cx="5627303" cy="93844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2FE5097-993E-755F-4F1E-CF26D3BFB57D}"/>
              </a:ext>
            </a:extLst>
          </p:cNvPr>
          <p:cNvSpPr txBox="1"/>
          <p:nvPr/>
        </p:nvSpPr>
        <p:spPr>
          <a:xfrm>
            <a:off x="688042" y="1957559"/>
            <a:ext cx="2483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b="1" dirty="0">
                <a:solidFill>
                  <a:srgbClr val="000000"/>
                </a:solidFill>
                <a:latin typeface="Franklin Gothic Book"/>
              </a:rPr>
              <a:t>State Update Equation</a:t>
            </a:r>
          </a:p>
        </p:txBody>
      </p:sp>
    </p:spTree>
    <p:extLst>
      <p:ext uri="{BB962C8B-B14F-4D97-AF65-F5344CB8AC3E}">
        <p14:creationId xmlns:p14="http://schemas.microsoft.com/office/powerpoint/2010/main" val="3404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8EDC18-AC67-D93B-CCE9-1E4AB04B19E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4399" y="2073443"/>
            <a:ext cx="9695329" cy="365760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i="0" dirty="0">
                <a:solidFill>
                  <a:schemeClr val="tx1"/>
                </a:solidFill>
                <a:latin typeface="+mn-lt"/>
              </a:rPr>
              <a:t>Define relative Markov Chains for each action given problem parameters</a:t>
            </a:r>
          </a:p>
          <a:p>
            <a:pPr marL="342900" lvl="1" indent="-342900">
              <a:buFont typeface="+mj-lt"/>
              <a:buAutoNum type="alphaLcPeriod"/>
            </a:pPr>
            <a:r>
              <a:rPr lang="en-US" sz="1400" dirty="0"/>
              <a:t>This is derived as a different Markov chain for each action applied alongside the success\failure</a:t>
            </a:r>
            <a:endParaRPr lang="en-US" sz="1400" i="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i="0" dirty="0">
                <a:solidFill>
                  <a:schemeClr val="tx1"/>
                </a:solidFill>
                <a:latin typeface="+mn-lt"/>
              </a:rPr>
              <a:t>Compute “absolute” Markov probability matrices for the inputs at each location of the 5D grid</a:t>
            </a:r>
          </a:p>
          <a:p>
            <a:pPr marL="342900" lvl="1" indent="-342900">
              <a:buFont typeface="+mj-lt"/>
              <a:buAutoNum type="alphaLcPeriod"/>
            </a:pPr>
            <a:r>
              <a:rPr lang="en-US" sz="1400" i="0" dirty="0">
                <a:solidFill>
                  <a:schemeClr val="tx1"/>
                </a:solidFill>
                <a:latin typeface="+mn-lt"/>
              </a:rPr>
              <a:t>5D</a:t>
            </a:r>
            <a:r>
              <a:rPr lang="en-US" sz="1400" dirty="0"/>
              <a:t>-grid is of relative position, PC and monster HP, and “have potion”</a:t>
            </a:r>
          </a:p>
          <a:p>
            <a:pPr marL="342900" lvl="1" indent="-342900">
              <a:buFont typeface="+mj-lt"/>
              <a:buAutoNum type="alphaLcPeriod"/>
            </a:pPr>
            <a:r>
              <a:rPr lang="en-US" sz="1400" i="0" dirty="0">
                <a:solidFill>
                  <a:schemeClr val="tx1"/>
                </a:solidFill>
                <a:latin typeface="+mn-lt"/>
              </a:rPr>
              <a:t>This computes a 5D sparse array for every position in the grid representing the probability of which states it could move to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0" dirty="0">
                <a:solidFill>
                  <a:schemeClr val="tx1"/>
                </a:solidFill>
                <a:latin typeface="+mn-lt"/>
              </a:rPr>
              <a:t>Use MDP implementation on an infinite* time-horizon to determine the optimal input to maximize the objective function</a:t>
            </a:r>
          </a:p>
          <a:p>
            <a:pPr marL="342900" lvl="1" indent="-342900">
              <a:buFont typeface="+mj-lt"/>
              <a:buAutoNum type="alphaLcPeriod"/>
            </a:pPr>
            <a:r>
              <a:rPr lang="en-US" sz="1400" dirty="0"/>
              <a:t>The objective function consists of the PC HP at each point of the grid and a strong incentive to kill monster and stronger disincentive to dying</a:t>
            </a:r>
            <a:endParaRPr lang="en-US" sz="1400" i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891E4-E8CE-5998-2BA8-309103B105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* Finite-time horizon implementation with k=N &gt;&gt; expected simulation time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842034-0BBA-D0B4-78DF-F902EEAF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Dynamic Programming Process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1A99CA-5CF4-A3DD-C7D4-D60A49397C96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68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47ED1-0644-93D7-A256-80FEDD63CB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7DD79A-E26B-79E5-8D89-33FC79429025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ACD44F3-4542-D967-709C-40479A57F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428625"/>
            <a:ext cx="8001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541801"/>
      </p:ext>
    </p:extLst>
  </p:cSld>
  <p:clrMapOvr>
    <a:masterClrMapping/>
  </p:clrMapOvr>
</p:sld>
</file>

<file path=ppt/theme/theme1.xml><?xml version="1.0" encoding="utf-8"?>
<a:theme xmlns:a="http://schemas.openxmlformats.org/drawingml/2006/main" name="Sophisticated Business">
  <a:themeElements>
    <a:clrScheme name="UTD 2019 Colors">
      <a:dk1>
        <a:srgbClr val="000000"/>
      </a:dk1>
      <a:lt1>
        <a:srgbClr val="FFFFFF"/>
      </a:lt1>
      <a:dk2>
        <a:srgbClr val="414141"/>
      </a:dk2>
      <a:lt2>
        <a:srgbClr val="E7E6E6"/>
      </a:lt2>
      <a:accent1>
        <a:srgbClr val="E87500"/>
      </a:accent1>
      <a:accent2>
        <a:srgbClr val="69BD28"/>
      </a:accent2>
      <a:accent3>
        <a:srgbClr val="00A0DE"/>
      </a:accent3>
      <a:accent4>
        <a:srgbClr val="FFB611"/>
      </a:accent4>
      <a:accent5>
        <a:srgbClr val="154734"/>
      </a:accent5>
      <a:accent6>
        <a:srgbClr val="5FE0B7"/>
      </a:accent6>
      <a:hlink>
        <a:srgbClr val="C8C8C8"/>
      </a:hlink>
      <a:folHlink>
        <a:srgbClr val="808080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none" lIns="228600" tIns="228600" rIns="228600" bIns="228600" rtlCol="0" anchor="ctr">
        <a:noAutofit/>
      </a:bodyPr>
      <a:lstStyle>
        <a:defPPr algn="ctr">
          <a:defRPr sz="1400" dirty="0" smtClean="0">
            <a:solidFill>
              <a:schemeClr val="bg1"/>
            </a:solidFill>
            <a:latin typeface="Franklin Gothic Demi Cond" panose="020B07060304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dirty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FFFFFF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FFFFFF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4776</TotalTime>
  <Words>1031</Words>
  <Application>Microsoft Office PowerPoint</Application>
  <PresentationFormat>Widescreen</PresentationFormat>
  <Paragraphs>172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Franklin Gothic Book</vt:lpstr>
      <vt:lpstr>Franklin Gothic Demi Cond</vt:lpstr>
      <vt:lpstr>Georgia</vt:lpstr>
      <vt:lpstr>Wingdings</vt:lpstr>
      <vt:lpstr>Sophisticated Business</vt:lpstr>
      <vt:lpstr>D&amp;D Optimal Combat Encounter</vt:lpstr>
      <vt:lpstr>PowerPoint Presentation</vt:lpstr>
      <vt:lpstr>Introduction</vt:lpstr>
      <vt:lpstr>D&amp;D Combat → Problem Constraints</vt:lpstr>
      <vt:lpstr>Problem Formulation</vt:lpstr>
      <vt:lpstr>Model Formulation: State, Input, and Noise</vt:lpstr>
      <vt:lpstr>Model Formulation: State-Update Equations</vt:lpstr>
      <vt:lpstr>Dynamic Programming Process</vt:lpstr>
      <vt:lpstr>PowerPoint Presentation</vt:lpstr>
      <vt:lpstr>PowerPoint Presentation</vt:lpstr>
      <vt:lpstr>Monte Carlo Results: AMD</vt:lpstr>
      <vt:lpstr>Monte Carlo Results: AMD</vt:lpstr>
      <vt:lpstr>Monte Carlo Results: Intel</vt:lpstr>
      <vt:lpstr>Monte Carlo Results: Intel</vt:lpstr>
      <vt:lpstr>Future Work: Extensions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Duarte;Inc. 2014</dc:creator>
  <cp:lastModifiedBy>Wagner, Jonas R</cp:lastModifiedBy>
  <cp:revision>190</cp:revision>
  <dcterms:created xsi:type="dcterms:W3CDTF">2014-02-06T21:29:49Z</dcterms:created>
  <dcterms:modified xsi:type="dcterms:W3CDTF">2023-04-26T03:49:30Z</dcterms:modified>
</cp:coreProperties>
</file>